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 id="2147483781" r:id="rId6"/>
  </p:sldMasterIdLst>
  <p:notesMasterIdLst>
    <p:notesMasterId r:id="rId33"/>
  </p:notesMasterIdLst>
  <p:sldIdLst>
    <p:sldId id="258" r:id="rId7"/>
    <p:sldId id="280" r:id="rId8"/>
    <p:sldId id="498" r:id="rId9"/>
    <p:sldId id="261" r:id="rId10"/>
    <p:sldId id="262" r:id="rId11"/>
    <p:sldId id="502" r:id="rId12"/>
    <p:sldId id="592" r:id="rId13"/>
    <p:sldId id="593" r:id="rId14"/>
    <p:sldId id="594" r:id="rId15"/>
    <p:sldId id="595" r:id="rId16"/>
    <p:sldId id="597" r:id="rId17"/>
    <p:sldId id="596" r:id="rId18"/>
    <p:sldId id="598" r:id="rId19"/>
    <p:sldId id="599" r:id="rId20"/>
    <p:sldId id="600" r:id="rId21"/>
    <p:sldId id="601" r:id="rId22"/>
    <p:sldId id="602" r:id="rId23"/>
    <p:sldId id="608" r:id="rId24"/>
    <p:sldId id="604" r:id="rId25"/>
    <p:sldId id="605" r:id="rId26"/>
    <p:sldId id="606" r:id="rId27"/>
    <p:sldId id="607" r:id="rId28"/>
    <p:sldId id="271" r:id="rId29"/>
    <p:sldId id="272" r:id="rId30"/>
    <p:sldId id="279" r:id="rId31"/>
    <p:sldId id="44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24"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6FF"/>
    <a:srgbClr val="0F6DFF"/>
    <a:srgbClr val="0530AD"/>
    <a:srgbClr val="051243"/>
    <a:srgbClr val="042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4994" autoAdjust="0"/>
  </p:normalViewPr>
  <p:slideViewPr>
    <p:cSldViewPr snapToGrid="0">
      <p:cViewPr varScale="1">
        <p:scale>
          <a:sx n="91" d="100"/>
          <a:sy n="91" d="100"/>
        </p:scale>
        <p:origin x="759"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6E8BEA-3F7D-4591-8713-6CF3A5904616}" type="doc">
      <dgm:prSet loTypeId="urn:microsoft.com/office/officeart/2018/2/layout/IconVerticalSolidList" loCatId="icon" qsTypeId="urn:microsoft.com/office/officeart/2005/8/quickstyle/simple4" qsCatId="simple" csTypeId="urn:microsoft.com/office/officeart/2005/8/colors/accent1_1" csCatId="accent1" phldr="1"/>
      <dgm:spPr/>
      <dgm:t>
        <a:bodyPr/>
        <a:lstStyle/>
        <a:p>
          <a:endParaRPr lang="en-US"/>
        </a:p>
      </dgm:t>
    </dgm:pt>
    <dgm:pt modelId="{2A82DB68-BB75-447A-897A-6CF1A25AD0B3}">
      <dgm:prSet phldrT="[Text]"/>
      <dgm:spPr/>
      <dgm:t>
        <a:bodyPr/>
        <a:lstStyle/>
        <a:p>
          <a:pPr>
            <a:lnSpc>
              <a:spcPct val="100000"/>
            </a:lnSpc>
          </a:pPr>
          <a:r>
            <a:rPr lang="en-US" b="1" i="0" dirty="0">
              <a:latin typeface="IBM Plex Sans" panose="020B0503050203000203" pitchFamily="34" charset="0"/>
            </a:rPr>
            <a:t>Composable</a:t>
          </a:r>
          <a:endParaRPr lang="en-US" dirty="0">
            <a:latin typeface="IBM Plex Sans" panose="020B0503050203000203" pitchFamily="34" charset="0"/>
          </a:endParaRPr>
        </a:p>
      </dgm:t>
    </dgm:pt>
    <dgm:pt modelId="{EADE9C1C-0447-4DA5-97C7-7E83F5797338}" type="parTrans" cxnId="{5A08177A-F74B-4353-B871-14ECBB3151F2}">
      <dgm:prSet/>
      <dgm:spPr/>
      <dgm:t>
        <a:bodyPr/>
        <a:lstStyle/>
        <a:p>
          <a:endParaRPr lang="en-US">
            <a:latin typeface="IBM Plex Sans" panose="020B0503050203000203" pitchFamily="34" charset="0"/>
          </a:endParaRPr>
        </a:p>
      </dgm:t>
    </dgm:pt>
    <dgm:pt modelId="{873A9E59-2F9B-4421-8984-C556115525DA}" type="sibTrans" cxnId="{5A08177A-F74B-4353-B871-14ECBB3151F2}">
      <dgm:prSet/>
      <dgm:spPr/>
      <dgm:t>
        <a:bodyPr/>
        <a:lstStyle/>
        <a:p>
          <a:endParaRPr lang="en-US">
            <a:latin typeface="IBM Plex Sans" panose="020B0503050203000203" pitchFamily="34" charset="0"/>
          </a:endParaRPr>
        </a:p>
      </dgm:t>
    </dgm:pt>
    <dgm:pt modelId="{4157696E-1D7E-4D91-8E5B-EAFE3C5361E9}">
      <dgm:prSet phldrT="[Text]" custT="1"/>
      <dgm:spPr/>
      <dgm:t>
        <a:bodyPr/>
        <a:lstStyle/>
        <a:p>
          <a:pPr>
            <a:lnSpc>
              <a:spcPct val="100000"/>
            </a:lnSpc>
          </a:pPr>
          <a:r>
            <a:rPr lang="en-US" sz="1400" dirty="0">
              <a:latin typeface="IBM Plex Sans" panose="020B0503050203000203" pitchFamily="34" charset="0"/>
            </a:rPr>
            <a:t>Application should be designed with small and independent “building blocks”, which can be composed to fulfill specific business functions.</a:t>
          </a:r>
        </a:p>
      </dgm:t>
    </dgm:pt>
    <dgm:pt modelId="{0519F840-D4F4-4D41-982A-906BE100A7D0}" type="parTrans" cxnId="{EF48DD4B-3A8C-4605-B2B4-E3AC857A3610}">
      <dgm:prSet/>
      <dgm:spPr/>
      <dgm:t>
        <a:bodyPr/>
        <a:lstStyle/>
        <a:p>
          <a:endParaRPr lang="en-US">
            <a:latin typeface="IBM Plex Sans" panose="020B0503050203000203" pitchFamily="34" charset="0"/>
          </a:endParaRPr>
        </a:p>
      </dgm:t>
    </dgm:pt>
    <dgm:pt modelId="{C67FDC24-7149-4F46-A66D-76E44438AD95}" type="sibTrans" cxnId="{EF48DD4B-3A8C-4605-B2B4-E3AC857A3610}">
      <dgm:prSet/>
      <dgm:spPr/>
      <dgm:t>
        <a:bodyPr/>
        <a:lstStyle/>
        <a:p>
          <a:endParaRPr lang="en-US">
            <a:latin typeface="IBM Plex Sans" panose="020B0503050203000203" pitchFamily="34" charset="0"/>
          </a:endParaRPr>
        </a:p>
      </dgm:t>
    </dgm:pt>
    <dgm:pt modelId="{BB12FBA3-B4B2-4555-984A-B7E0D603F8CC}">
      <dgm:prSet phldrT="[Text]"/>
      <dgm:spPr/>
      <dgm:t>
        <a:bodyPr/>
        <a:lstStyle/>
        <a:p>
          <a:pPr>
            <a:lnSpc>
              <a:spcPct val="100000"/>
            </a:lnSpc>
          </a:pPr>
          <a:r>
            <a:rPr lang="en-US" b="1" i="0" dirty="0">
              <a:latin typeface="IBM Plex Sans" panose="020B0503050203000203" pitchFamily="34" charset="0"/>
            </a:rPr>
            <a:t>Flexible</a:t>
          </a:r>
          <a:endParaRPr lang="en-US" dirty="0">
            <a:latin typeface="IBM Plex Sans" panose="020B0503050203000203" pitchFamily="34" charset="0"/>
          </a:endParaRPr>
        </a:p>
      </dgm:t>
    </dgm:pt>
    <dgm:pt modelId="{0BF22899-6D0D-406A-AC86-869DC5936364}" type="parTrans" cxnId="{FA06C5F4-9567-4AB3-BE5A-BF2D4124649D}">
      <dgm:prSet/>
      <dgm:spPr/>
      <dgm:t>
        <a:bodyPr/>
        <a:lstStyle/>
        <a:p>
          <a:endParaRPr lang="en-US">
            <a:latin typeface="IBM Plex Sans" panose="020B0503050203000203" pitchFamily="34" charset="0"/>
          </a:endParaRPr>
        </a:p>
      </dgm:t>
    </dgm:pt>
    <dgm:pt modelId="{BD7488F0-77B7-4CBD-8CA4-1D000B73492F}" type="sibTrans" cxnId="{FA06C5F4-9567-4AB3-BE5A-BF2D4124649D}">
      <dgm:prSet/>
      <dgm:spPr/>
      <dgm:t>
        <a:bodyPr/>
        <a:lstStyle/>
        <a:p>
          <a:endParaRPr lang="en-US">
            <a:latin typeface="IBM Plex Sans" panose="020B0503050203000203" pitchFamily="34" charset="0"/>
          </a:endParaRPr>
        </a:p>
      </dgm:t>
    </dgm:pt>
    <dgm:pt modelId="{9D6144F2-9B8D-4B13-8232-8EDA7BA79515}">
      <dgm:prSet phldrT="[Text]" custT="1"/>
      <dgm:spPr/>
      <dgm:t>
        <a:bodyPr/>
        <a:lstStyle/>
        <a:p>
          <a:pPr>
            <a:lnSpc>
              <a:spcPct val="100000"/>
            </a:lnSpc>
          </a:pPr>
          <a:r>
            <a:rPr lang="en-US" sz="1200" dirty="0">
              <a:latin typeface="IBM Plex Sans" panose="020B0503050203000203" pitchFamily="34" charset="0"/>
            </a:rPr>
            <a:t>Design should promote freedom of choosing the right technology for the right tasks. Each component can be built in technology that is best suited. For example, use Python to build a mathematically complex service, while Nodejs for API(s), where large scale JSON data structure is to be manipulated. </a:t>
          </a:r>
        </a:p>
      </dgm:t>
    </dgm:pt>
    <dgm:pt modelId="{07DE2CE3-1278-4F80-B3FC-FA51D1BD7B94}" type="parTrans" cxnId="{5E3CCA38-DD38-4B7D-BDA8-D13056FB98AA}">
      <dgm:prSet/>
      <dgm:spPr/>
      <dgm:t>
        <a:bodyPr/>
        <a:lstStyle/>
        <a:p>
          <a:endParaRPr lang="en-US">
            <a:latin typeface="IBM Plex Sans" panose="020B0503050203000203" pitchFamily="34" charset="0"/>
          </a:endParaRPr>
        </a:p>
      </dgm:t>
    </dgm:pt>
    <dgm:pt modelId="{41EB5903-4183-4080-A018-0777D1D3F721}" type="sibTrans" cxnId="{5E3CCA38-DD38-4B7D-BDA8-D13056FB98AA}">
      <dgm:prSet/>
      <dgm:spPr/>
      <dgm:t>
        <a:bodyPr/>
        <a:lstStyle/>
        <a:p>
          <a:endParaRPr lang="en-US">
            <a:latin typeface="IBM Plex Sans" panose="020B0503050203000203" pitchFamily="34" charset="0"/>
          </a:endParaRPr>
        </a:p>
      </dgm:t>
    </dgm:pt>
    <dgm:pt modelId="{3358EEDE-1F32-4A67-96D1-4FF5C18A71D7}">
      <dgm:prSet phldrT="[Text]"/>
      <dgm:spPr/>
      <dgm:t>
        <a:bodyPr/>
        <a:lstStyle/>
        <a:p>
          <a:pPr>
            <a:lnSpc>
              <a:spcPct val="100000"/>
            </a:lnSpc>
          </a:pPr>
          <a:r>
            <a:rPr lang="en-US" b="1" i="0" dirty="0">
              <a:latin typeface="IBM Plex Sans" panose="020B0503050203000203" pitchFamily="34" charset="0"/>
            </a:rPr>
            <a:t>Frictionless</a:t>
          </a:r>
          <a:endParaRPr lang="en-US" dirty="0">
            <a:latin typeface="IBM Plex Sans" panose="020B0503050203000203" pitchFamily="34" charset="0"/>
          </a:endParaRPr>
        </a:p>
      </dgm:t>
    </dgm:pt>
    <dgm:pt modelId="{2571E3A0-9C2B-42FB-A559-5E0B2200A8F4}" type="parTrans" cxnId="{7D8D7621-E4A6-4B5A-9ABD-C2A8BFC00E60}">
      <dgm:prSet/>
      <dgm:spPr/>
      <dgm:t>
        <a:bodyPr/>
        <a:lstStyle/>
        <a:p>
          <a:endParaRPr lang="en-US">
            <a:latin typeface="IBM Plex Sans" panose="020B0503050203000203" pitchFamily="34" charset="0"/>
          </a:endParaRPr>
        </a:p>
      </dgm:t>
    </dgm:pt>
    <dgm:pt modelId="{EB563A5B-63F9-4993-A8C7-35D227F31D4E}" type="sibTrans" cxnId="{7D8D7621-E4A6-4B5A-9ABD-C2A8BFC00E60}">
      <dgm:prSet/>
      <dgm:spPr/>
      <dgm:t>
        <a:bodyPr/>
        <a:lstStyle/>
        <a:p>
          <a:endParaRPr lang="en-US">
            <a:latin typeface="IBM Plex Sans" panose="020B0503050203000203" pitchFamily="34" charset="0"/>
          </a:endParaRPr>
        </a:p>
      </dgm:t>
    </dgm:pt>
    <dgm:pt modelId="{75FD8AD5-C1D2-485A-B0BC-7EF7928495D2}">
      <dgm:prSet phldrT="[Text]"/>
      <dgm:spPr/>
      <dgm:t>
        <a:bodyPr/>
        <a:lstStyle/>
        <a:p>
          <a:pPr>
            <a:lnSpc>
              <a:spcPct val="100000"/>
            </a:lnSpc>
          </a:pPr>
          <a:r>
            <a:rPr lang="en-US" b="1" i="0" dirty="0">
              <a:latin typeface="IBM Plex Sans" panose="020B0503050203000203" pitchFamily="34" charset="0"/>
            </a:rPr>
            <a:t>Programable</a:t>
          </a:r>
          <a:endParaRPr lang="en-US" dirty="0">
            <a:latin typeface="IBM Plex Sans" panose="020B0503050203000203" pitchFamily="34" charset="0"/>
          </a:endParaRPr>
        </a:p>
      </dgm:t>
    </dgm:pt>
    <dgm:pt modelId="{C34F05BE-EA63-44C8-A9BF-97B3A0F5279F}" type="parTrans" cxnId="{CBC51848-A41D-465C-ACBB-1B74A25AD7AC}">
      <dgm:prSet/>
      <dgm:spPr/>
      <dgm:t>
        <a:bodyPr/>
        <a:lstStyle/>
        <a:p>
          <a:endParaRPr lang="en-US">
            <a:latin typeface="IBM Plex Sans" panose="020B0503050203000203" pitchFamily="34" charset="0"/>
          </a:endParaRPr>
        </a:p>
      </dgm:t>
    </dgm:pt>
    <dgm:pt modelId="{36DCFD37-1B6D-4900-830F-C1111BDA0C6E}" type="sibTrans" cxnId="{CBC51848-A41D-465C-ACBB-1B74A25AD7AC}">
      <dgm:prSet/>
      <dgm:spPr/>
      <dgm:t>
        <a:bodyPr/>
        <a:lstStyle/>
        <a:p>
          <a:endParaRPr lang="en-US">
            <a:latin typeface="IBM Plex Sans" panose="020B0503050203000203" pitchFamily="34" charset="0"/>
          </a:endParaRPr>
        </a:p>
      </dgm:t>
    </dgm:pt>
    <dgm:pt modelId="{473DFD1C-5EA0-4123-B348-4720DD830CBF}">
      <dgm:prSet phldrT="[Text]"/>
      <dgm:spPr/>
      <dgm:t>
        <a:bodyPr/>
        <a:lstStyle/>
        <a:p>
          <a:pPr>
            <a:lnSpc>
              <a:spcPct val="100000"/>
            </a:lnSpc>
          </a:pPr>
          <a:r>
            <a:rPr lang="en-US" dirty="0">
              <a:latin typeface="IBM Plex Sans" panose="020B0503050203000203" pitchFamily="34" charset="0"/>
            </a:rPr>
            <a:t>Design should promote use of API(s), which can be used to construct applications. The business logic is refactored in such a way that no component crosses its domain boundaries.</a:t>
          </a:r>
        </a:p>
      </dgm:t>
    </dgm:pt>
    <dgm:pt modelId="{6455A2B4-EA28-4729-89F6-4D7D42661B3A}" type="parTrans" cxnId="{DA1AAED2-710C-4E88-BC6B-F148CE764C7A}">
      <dgm:prSet/>
      <dgm:spPr/>
      <dgm:t>
        <a:bodyPr/>
        <a:lstStyle/>
        <a:p>
          <a:endParaRPr lang="en-US">
            <a:latin typeface="IBM Plex Sans" panose="020B0503050203000203" pitchFamily="34" charset="0"/>
          </a:endParaRPr>
        </a:p>
      </dgm:t>
    </dgm:pt>
    <dgm:pt modelId="{2C921DFC-6061-4C6E-B2A5-F46AA45EFC5F}" type="sibTrans" cxnId="{DA1AAED2-710C-4E88-BC6B-F148CE764C7A}">
      <dgm:prSet/>
      <dgm:spPr/>
      <dgm:t>
        <a:bodyPr/>
        <a:lstStyle/>
        <a:p>
          <a:endParaRPr lang="en-US">
            <a:latin typeface="IBM Plex Sans" panose="020B0503050203000203" pitchFamily="34" charset="0"/>
          </a:endParaRPr>
        </a:p>
      </dgm:t>
    </dgm:pt>
    <dgm:pt modelId="{A87FB8EF-8CE4-4FDC-989D-4349B8D728F9}">
      <dgm:prSet phldrT="[Text]"/>
      <dgm:spPr/>
      <dgm:t>
        <a:bodyPr/>
        <a:lstStyle/>
        <a:p>
          <a:pPr>
            <a:lnSpc>
              <a:spcPct val="100000"/>
            </a:lnSpc>
          </a:pPr>
          <a:r>
            <a:rPr lang="en-US" dirty="0">
              <a:latin typeface="IBM Plex Sans" panose="020B0503050203000203" pitchFamily="34" charset="0"/>
            </a:rPr>
            <a:t>The transition from development to operations should be seamless with an aim to automate the entire pipeline and toolset for managing infrastructure.</a:t>
          </a:r>
        </a:p>
      </dgm:t>
    </dgm:pt>
    <dgm:pt modelId="{6114B77E-7D66-46E4-888D-714EC25B738B}" type="parTrans" cxnId="{F79CA5DE-332D-46A4-ADF9-F91EF8B1B184}">
      <dgm:prSet/>
      <dgm:spPr/>
      <dgm:t>
        <a:bodyPr/>
        <a:lstStyle/>
        <a:p>
          <a:endParaRPr lang="en-US">
            <a:latin typeface="IBM Plex Sans" panose="020B0503050203000203" pitchFamily="34" charset="0"/>
          </a:endParaRPr>
        </a:p>
      </dgm:t>
    </dgm:pt>
    <dgm:pt modelId="{BFDB0FB5-FA61-49A1-A013-1DAB2C5DD838}" type="sibTrans" cxnId="{F79CA5DE-332D-46A4-ADF9-F91EF8B1B184}">
      <dgm:prSet/>
      <dgm:spPr/>
      <dgm:t>
        <a:bodyPr/>
        <a:lstStyle/>
        <a:p>
          <a:endParaRPr lang="en-US">
            <a:latin typeface="IBM Plex Sans" panose="020B0503050203000203" pitchFamily="34" charset="0"/>
          </a:endParaRPr>
        </a:p>
      </dgm:t>
    </dgm:pt>
    <dgm:pt modelId="{4E934E14-6764-48E0-96E9-12B4A9811E08}" type="pres">
      <dgm:prSet presAssocID="{916E8BEA-3F7D-4591-8713-6CF3A5904616}" presName="root" presStyleCnt="0">
        <dgm:presLayoutVars>
          <dgm:dir/>
          <dgm:resizeHandles val="exact"/>
        </dgm:presLayoutVars>
      </dgm:prSet>
      <dgm:spPr/>
    </dgm:pt>
    <dgm:pt modelId="{C472F804-336D-49EB-830D-892999128CEF}" type="pres">
      <dgm:prSet presAssocID="{2A82DB68-BB75-447A-897A-6CF1A25AD0B3}" presName="compNode" presStyleCnt="0"/>
      <dgm:spPr/>
    </dgm:pt>
    <dgm:pt modelId="{F5A356D4-6C7F-4AFB-B9AA-C07689B9663A}" type="pres">
      <dgm:prSet presAssocID="{2A82DB68-BB75-447A-897A-6CF1A25AD0B3}" presName="bgRect" presStyleLbl="bgShp" presStyleIdx="0" presStyleCnt="4" custLinFactNeighborX="-583"/>
      <dgm:spPr/>
    </dgm:pt>
    <dgm:pt modelId="{0A548EEE-C6D9-4BCB-A30C-E1D420D05EB5}" type="pres">
      <dgm:prSet presAssocID="{2A82DB68-BB75-447A-897A-6CF1A25AD0B3}" presName="iconRect" presStyleLbl="node1" presStyleIdx="0" presStyleCnt="4" custScaleX="154582" custScaleY="16709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usic notation"/>
        </a:ext>
      </dgm:extLst>
    </dgm:pt>
    <dgm:pt modelId="{6A72FF01-0821-44E5-AD85-96016C7A9F46}" type="pres">
      <dgm:prSet presAssocID="{2A82DB68-BB75-447A-897A-6CF1A25AD0B3}" presName="spaceRect" presStyleCnt="0"/>
      <dgm:spPr/>
    </dgm:pt>
    <dgm:pt modelId="{439979F8-1096-4131-B269-CA519CF46547}" type="pres">
      <dgm:prSet presAssocID="{2A82DB68-BB75-447A-897A-6CF1A25AD0B3}" presName="parTx" presStyleLbl="revTx" presStyleIdx="0" presStyleCnt="8">
        <dgm:presLayoutVars>
          <dgm:chMax val="0"/>
          <dgm:chPref val="0"/>
        </dgm:presLayoutVars>
      </dgm:prSet>
      <dgm:spPr/>
    </dgm:pt>
    <dgm:pt modelId="{6E4F91F2-DEDB-46AC-9105-4FF8867A3BE8}" type="pres">
      <dgm:prSet presAssocID="{2A82DB68-BB75-447A-897A-6CF1A25AD0B3}" presName="desTx" presStyleLbl="revTx" presStyleIdx="1" presStyleCnt="8">
        <dgm:presLayoutVars/>
      </dgm:prSet>
      <dgm:spPr/>
    </dgm:pt>
    <dgm:pt modelId="{4D4E4DC0-BA79-4130-AEE4-8A9E860123EA}" type="pres">
      <dgm:prSet presAssocID="{873A9E59-2F9B-4421-8984-C556115525DA}" presName="sibTrans" presStyleCnt="0"/>
      <dgm:spPr/>
    </dgm:pt>
    <dgm:pt modelId="{518A3988-CBE6-45FB-95E8-7764F8875DD6}" type="pres">
      <dgm:prSet presAssocID="{BB12FBA3-B4B2-4555-984A-B7E0D603F8CC}" presName="compNode" presStyleCnt="0"/>
      <dgm:spPr/>
    </dgm:pt>
    <dgm:pt modelId="{01467E08-491B-4AD1-88AF-C3ED97A9D497}" type="pres">
      <dgm:prSet presAssocID="{BB12FBA3-B4B2-4555-984A-B7E0D603F8CC}" presName="bgRect" presStyleLbl="bgShp" presStyleIdx="1" presStyleCnt="4"/>
      <dgm:spPr/>
    </dgm:pt>
    <dgm:pt modelId="{0F78278F-D699-44F3-AC22-BC2EC7378960}" type="pres">
      <dgm:prSet presAssocID="{BB12FBA3-B4B2-4555-984A-B7E0D603F8CC}" presName="iconRect" presStyleLbl="node1" presStyleIdx="1" presStyleCnt="4" custScaleX="168685" custScaleY="168541"/>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Network"/>
        </a:ext>
      </dgm:extLst>
    </dgm:pt>
    <dgm:pt modelId="{6D2D4F8F-7D89-45D3-88FB-88D7D124FEF5}" type="pres">
      <dgm:prSet presAssocID="{BB12FBA3-B4B2-4555-984A-B7E0D603F8CC}" presName="spaceRect" presStyleCnt="0"/>
      <dgm:spPr/>
    </dgm:pt>
    <dgm:pt modelId="{5200135A-1630-493B-9A10-E8D439D20F3A}" type="pres">
      <dgm:prSet presAssocID="{BB12FBA3-B4B2-4555-984A-B7E0D603F8CC}" presName="parTx" presStyleLbl="revTx" presStyleIdx="2" presStyleCnt="8">
        <dgm:presLayoutVars>
          <dgm:chMax val="0"/>
          <dgm:chPref val="0"/>
        </dgm:presLayoutVars>
      </dgm:prSet>
      <dgm:spPr/>
    </dgm:pt>
    <dgm:pt modelId="{4A37E4D9-F9CF-46A0-BE5D-1BF28D53BB0A}" type="pres">
      <dgm:prSet presAssocID="{BB12FBA3-B4B2-4555-984A-B7E0D603F8CC}" presName="desTx" presStyleLbl="revTx" presStyleIdx="3" presStyleCnt="8">
        <dgm:presLayoutVars/>
      </dgm:prSet>
      <dgm:spPr/>
    </dgm:pt>
    <dgm:pt modelId="{1BD4A6DB-AE82-43F9-B117-E349B1FBF9B6}" type="pres">
      <dgm:prSet presAssocID="{BD7488F0-77B7-4CBD-8CA4-1D000B73492F}" presName="sibTrans" presStyleCnt="0"/>
      <dgm:spPr/>
    </dgm:pt>
    <dgm:pt modelId="{F337A321-7586-46C3-BF84-468A9396F1A6}" type="pres">
      <dgm:prSet presAssocID="{75FD8AD5-C1D2-485A-B0BC-7EF7928495D2}" presName="compNode" presStyleCnt="0"/>
      <dgm:spPr/>
    </dgm:pt>
    <dgm:pt modelId="{363B6430-6E91-4307-A70C-820FCECFE496}" type="pres">
      <dgm:prSet presAssocID="{75FD8AD5-C1D2-485A-B0BC-7EF7928495D2}" presName="bgRect" presStyleLbl="bgShp" presStyleIdx="2" presStyleCnt="4"/>
      <dgm:spPr/>
    </dgm:pt>
    <dgm:pt modelId="{6108DA45-B77B-4348-B3D7-4B0C55713538}" type="pres">
      <dgm:prSet presAssocID="{75FD8AD5-C1D2-485A-B0BC-7EF7928495D2}" presName="iconRect" presStyleLbl="node1" presStyleIdx="2" presStyleCnt="4" custScaleX="159283" custScaleY="17468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grammer"/>
        </a:ext>
      </dgm:extLst>
    </dgm:pt>
    <dgm:pt modelId="{40A682BA-EF0B-43C7-89C7-1E95FD707BC2}" type="pres">
      <dgm:prSet presAssocID="{75FD8AD5-C1D2-485A-B0BC-7EF7928495D2}" presName="spaceRect" presStyleCnt="0"/>
      <dgm:spPr/>
    </dgm:pt>
    <dgm:pt modelId="{683B2F9C-3656-482F-8287-C26EA8A19948}" type="pres">
      <dgm:prSet presAssocID="{75FD8AD5-C1D2-485A-B0BC-7EF7928495D2}" presName="parTx" presStyleLbl="revTx" presStyleIdx="4" presStyleCnt="8">
        <dgm:presLayoutVars>
          <dgm:chMax val="0"/>
          <dgm:chPref val="0"/>
        </dgm:presLayoutVars>
      </dgm:prSet>
      <dgm:spPr/>
    </dgm:pt>
    <dgm:pt modelId="{49C26725-DCE5-408E-8F89-050EB14B7AD7}" type="pres">
      <dgm:prSet presAssocID="{75FD8AD5-C1D2-485A-B0BC-7EF7928495D2}" presName="desTx" presStyleLbl="revTx" presStyleIdx="5" presStyleCnt="8">
        <dgm:presLayoutVars/>
      </dgm:prSet>
      <dgm:spPr/>
    </dgm:pt>
    <dgm:pt modelId="{145E728A-5AC2-4A08-840B-529C8BE59B41}" type="pres">
      <dgm:prSet presAssocID="{36DCFD37-1B6D-4900-830F-C1111BDA0C6E}" presName="sibTrans" presStyleCnt="0"/>
      <dgm:spPr/>
    </dgm:pt>
    <dgm:pt modelId="{DA118D49-F621-4880-9C40-D993371461D6}" type="pres">
      <dgm:prSet presAssocID="{3358EEDE-1F32-4A67-96D1-4FF5C18A71D7}" presName="compNode" presStyleCnt="0"/>
      <dgm:spPr/>
    </dgm:pt>
    <dgm:pt modelId="{BC354AE8-1BB6-44FE-BDDD-5D846CABB83C}" type="pres">
      <dgm:prSet presAssocID="{3358EEDE-1F32-4A67-96D1-4FF5C18A71D7}" presName="bgRect" presStyleLbl="bgShp" presStyleIdx="3" presStyleCnt="4"/>
      <dgm:spPr/>
    </dgm:pt>
    <dgm:pt modelId="{40695F42-9F2C-4209-8D23-8B455460A103}" type="pres">
      <dgm:prSet presAssocID="{3358EEDE-1F32-4A67-96D1-4FF5C18A71D7}" presName="iconRect" presStyleLbl="node1" presStyleIdx="3" presStyleCnt="4" custScaleX="168685" custScaleY="15426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sconnected"/>
        </a:ext>
      </dgm:extLst>
    </dgm:pt>
    <dgm:pt modelId="{7BE29BAE-EA40-47CA-B5EF-47CB384DA17B}" type="pres">
      <dgm:prSet presAssocID="{3358EEDE-1F32-4A67-96D1-4FF5C18A71D7}" presName="spaceRect" presStyleCnt="0"/>
      <dgm:spPr/>
    </dgm:pt>
    <dgm:pt modelId="{0265FA9A-18F2-4D47-B2CE-EF255DC3C7F5}" type="pres">
      <dgm:prSet presAssocID="{3358EEDE-1F32-4A67-96D1-4FF5C18A71D7}" presName="parTx" presStyleLbl="revTx" presStyleIdx="6" presStyleCnt="8">
        <dgm:presLayoutVars>
          <dgm:chMax val="0"/>
          <dgm:chPref val="0"/>
        </dgm:presLayoutVars>
      </dgm:prSet>
      <dgm:spPr/>
    </dgm:pt>
    <dgm:pt modelId="{96F43FAD-94BD-4114-B707-D1B9AC1B9BB1}" type="pres">
      <dgm:prSet presAssocID="{3358EEDE-1F32-4A67-96D1-4FF5C18A71D7}" presName="desTx" presStyleLbl="revTx" presStyleIdx="7" presStyleCnt="8">
        <dgm:presLayoutVars/>
      </dgm:prSet>
      <dgm:spPr/>
    </dgm:pt>
  </dgm:ptLst>
  <dgm:cxnLst>
    <dgm:cxn modelId="{F3AA4F16-C60E-4C0B-943B-F9AB46462115}" type="presOf" srcId="{473DFD1C-5EA0-4123-B348-4720DD830CBF}" destId="{49C26725-DCE5-408E-8F89-050EB14B7AD7}" srcOrd="0" destOrd="0" presId="urn:microsoft.com/office/officeart/2018/2/layout/IconVerticalSolidList"/>
    <dgm:cxn modelId="{7D8D7621-E4A6-4B5A-9ABD-C2A8BFC00E60}" srcId="{916E8BEA-3F7D-4591-8713-6CF3A5904616}" destId="{3358EEDE-1F32-4A67-96D1-4FF5C18A71D7}" srcOrd="3" destOrd="0" parTransId="{2571E3A0-9C2B-42FB-A559-5E0B2200A8F4}" sibTransId="{EB563A5B-63F9-4993-A8C7-35D227F31D4E}"/>
    <dgm:cxn modelId="{10A9EB33-C462-49E1-A50E-C2A71A5E6CAC}" type="presOf" srcId="{A87FB8EF-8CE4-4FDC-989D-4349B8D728F9}" destId="{96F43FAD-94BD-4114-B707-D1B9AC1B9BB1}" srcOrd="0" destOrd="0" presId="urn:microsoft.com/office/officeart/2018/2/layout/IconVerticalSolidList"/>
    <dgm:cxn modelId="{5E3CCA38-DD38-4B7D-BDA8-D13056FB98AA}" srcId="{BB12FBA3-B4B2-4555-984A-B7E0D603F8CC}" destId="{9D6144F2-9B8D-4B13-8232-8EDA7BA79515}" srcOrd="0" destOrd="0" parTransId="{07DE2CE3-1278-4F80-B3FC-FA51D1BD7B94}" sibTransId="{41EB5903-4183-4080-A018-0777D1D3F721}"/>
    <dgm:cxn modelId="{84EC933F-D12A-4D4C-8A11-4ACCB96A8CBA}" type="presOf" srcId="{2A82DB68-BB75-447A-897A-6CF1A25AD0B3}" destId="{439979F8-1096-4131-B269-CA519CF46547}" srcOrd="0" destOrd="0" presId="urn:microsoft.com/office/officeart/2018/2/layout/IconVerticalSolidList"/>
    <dgm:cxn modelId="{CBC51848-A41D-465C-ACBB-1B74A25AD7AC}" srcId="{916E8BEA-3F7D-4591-8713-6CF3A5904616}" destId="{75FD8AD5-C1D2-485A-B0BC-7EF7928495D2}" srcOrd="2" destOrd="0" parTransId="{C34F05BE-EA63-44C8-A9BF-97B3A0F5279F}" sibTransId="{36DCFD37-1B6D-4900-830F-C1111BDA0C6E}"/>
    <dgm:cxn modelId="{EF48DD4B-3A8C-4605-B2B4-E3AC857A3610}" srcId="{2A82DB68-BB75-447A-897A-6CF1A25AD0B3}" destId="{4157696E-1D7E-4D91-8E5B-EAFE3C5361E9}" srcOrd="0" destOrd="0" parTransId="{0519F840-D4F4-4D41-982A-906BE100A7D0}" sibTransId="{C67FDC24-7149-4F46-A66D-76E44438AD95}"/>
    <dgm:cxn modelId="{6F6EEB4D-96B2-4348-9AD4-DEE85BBCA4F9}" type="presOf" srcId="{BB12FBA3-B4B2-4555-984A-B7E0D603F8CC}" destId="{5200135A-1630-493B-9A10-E8D439D20F3A}" srcOrd="0" destOrd="0" presId="urn:microsoft.com/office/officeart/2018/2/layout/IconVerticalSolidList"/>
    <dgm:cxn modelId="{5A08177A-F74B-4353-B871-14ECBB3151F2}" srcId="{916E8BEA-3F7D-4591-8713-6CF3A5904616}" destId="{2A82DB68-BB75-447A-897A-6CF1A25AD0B3}" srcOrd="0" destOrd="0" parTransId="{EADE9C1C-0447-4DA5-97C7-7E83F5797338}" sibTransId="{873A9E59-2F9B-4421-8984-C556115525DA}"/>
    <dgm:cxn modelId="{BC36D98D-BD2A-40BF-8C38-6891D07F2524}" type="presOf" srcId="{4157696E-1D7E-4D91-8E5B-EAFE3C5361E9}" destId="{6E4F91F2-DEDB-46AC-9105-4FF8867A3BE8}" srcOrd="0" destOrd="0" presId="urn:microsoft.com/office/officeart/2018/2/layout/IconVerticalSolidList"/>
    <dgm:cxn modelId="{5CBD59AE-8143-4456-92DD-86C18E531FD2}" type="presOf" srcId="{9D6144F2-9B8D-4B13-8232-8EDA7BA79515}" destId="{4A37E4D9-F9CF-46A0-BE5D-1BF28D53BB0A}" srcOrd="0" destOrd="0" presId="urn:microsoft.com/office/officeart/2018/2/layout/IconVerticalSolidList"/>
    <dgm:cxn modelId="{D38FF8AE-40E4-4853-8147-D99002E11486}" type="presOf" srcId="{3358EEDE-1F32-4A67-96D1-4FF5C18A71D7}" destId="{0265FA9A-18F2-4D47-B2CE-EF255DC3C7F5}" srcOrd="0" destOrd="0" presId="urn:microsoft.com/office/officeart/2018/2/layout/IconVerticalSolidList"/>
    <dgm:cxn modelId="{3F3B7FB0-D123-4432-A3CA-1A8F11D1423C}" type="presOf" srcId="{75FD8AD5-C1D2-485A-B0BC-7EF7928495D2}" destId="{683B2F9C-3656-482F-8287-C26EA8A19948}" srcOrd="0" destOrd="0" presId="urn:microsoft.com/office/officeart/2018/2/layout/IconVerticalSolidList"/>
    <dgm:cxn modelId="{DCAE28C9-9F2B-4046-A7E3-B01DDF2B7988}" type="presOf" srcId="{916E8BEA-3F7D-4591-8713-6CF3A5904616}" destId="{4E934E14-6764-48E0-96E9-12B4A9811E08}" srcOrd="0" destOrd="0" presId="urn:microsoft.com/office/officeart/2018/2/layout/IconVerticalSolidList"/>
    <dgm:cxn modelId="{DA1AAED2-710C-4E88-BC6B-F148CE764C7A}" srcId="{75FD8AD5-C1D2-485A-B0BC-7EF7928495D2}" destId="{473DFD1C-5EA0-4123-B348-4720DD830CBF}" srcOrd="0" destOrd="0" parTransId="{6455A2B4-EA28-4729-89F6-4D7D42661B3A}" sibTransId="{2C921DFC-6061-4C6E-B2A5-F46AA45EFC5F}"/>
    <dgm:cxn modelId="{F79CA5DE-332D-46A4-ADF9-F91EF8B1B184}" srcId="{3358EEDE-1F32-4A67-96D1-4FF5C18A71D7}" destId="{A87FB8EF-8CE4-4FDC-989D-4349B8D728F9}" srcOrd="0" destOrd="0" parTransId="{6114B77E-7D66-46E4-888D-714EC25B738B}" sibTransId="{BFDB0FB5-FA61-49A1-A013-1DAB2C5DD838}"/>
    <dgm:cxn modelId="{FA06C5F4-9567-4AB3-BE5A-BF2D4124649D}" srcId="{916E8BEA-3F7D-4591-8713-6CF3A5904616}" destId="{BB12FBA3-B4B2-4555-984A-B7E0D603F8CC}" srcOrd="1" destOrd="0" parTransId="{0BF22899-6D0D-406A-AC86-869DC5936364}" sibTransId="{BD7488F0-77B7-4CBD-8CA4-1D000B73492F}"/>
    <dgm:cxn modelId="{98810F4A-04DE-45A3-92B0-52D441B50F98}" type="presParOf" srcId="{4E934E14-6764-48E0-96E9-12B4A9811E08}" destId="{C472F804-336D-49EB-830D-892999128CEF}" srcOrd="0" destOrd="0" presId="urn:microsoft.com/office/officeart/2018/2/layout/IconVerticalSolidList"/>
    <dgm:cxn modelId="{62F99D33-1294-44ED-B9D6-66BAC53031D7}" type="presParOf" srcId="{C472F804-336D-49EB-830D-892999128CEF}" destId="{F5A356D4-6C7F-4AFB-B9AA-C07689B9663A}" srcOrd="0" destOrd="0" presId="urn:microsoft.com/office/officeart/2018/2/layout/IconVerticalSolidList"/>
    <dgm:cxn modelId="{F91BCF41-33A3-4A1E-95AC-9C879AC67F1B}" type="presParOf" srcId="{C472F804-336D-49EB-830D-892999128CEF}" destId="{0A548EEE-C6D9-4BCB-A30C-E1D420D05EB5}" srcOrd="1" destOrd="0" presId="urn:microsoft.com/office/officeart/2018/2/layout/IconVerticalSolidList"/>
    <dgm:cxn modelId="{4685168E-7550-4305-B26E-096D35E182C6}" type="presParOf" srcId="{C472F804-336D-49EB-830D-892999128CEF}" destId="{6A72FF01-0821-44E5-AD85-96016C7A9F46}" srcOrd="2" destOrd="0" presId="urn:microsoft.com/office/officeart/2018/2/layout/IconVerticalSolidList"/>
    <dgm:cxn modelId="{1B33BC40-A980-4682-9990-2BB0EC7936F8}" type="presParOf" srcId="{C472F804-336D-49EB-830D-892999128CEF}" destId="{439979F8-1096-4131-B269-CA519CF46547}" srcOrd="3" destOrd="0" presId="urn:microsoft.com/office/officeart/2018/2/layout/IconVerticalSolidList"/>
    <dgm:cxn modelId="{7BD0BBEA-517C-4A9D-B1FD-F5228FDF3754}" type="presParOf" srcId="{C472F804-336D-49EB-830D-892999128CEF}" destId="{6E4F91F2-DEDB-46AC-9105-4FF8867A3BE8}" srcOrd="4" destOrd="0" presId="urn:microsoft.com/office/officeart/2018/2/layout/IconVerticalSolidList"/>
    <dgm:cxn modelId="{98ABA7D8-0C92-4568-8F04-5729B8294824}" type="presParOf" srcId="{4E934E14-6764-48E0-96E9-12B4A9811E08}" destId="{4D4E4DC0-BA79-4130-AEE4-8A9E860123EA}" srcOrd="1" destOrd="0" presId="urn:microsoft.com/office/officeart/2018/2/layout/IconVerticalSolidList"/>
    <dgm:cxn modelId="{481CAA26-6ED5-412C-8D5A-C72FC0C4CC06}" type="presParOf" srcId="{4E934E14-6764-48E0-96E9-12B4A9811E08}" destId="{518A3988-CBE6-45FB-95E8-7764F8875DD6}" srcOrd="2" destOrd="0" presId="urn:microsoft.com/office/officeart/2018/2/layout/IconVerticalSolidList"/>
    <dgm:cxn modelId="{F4CB84E5-F1A4-4F5B-A451-5E1A12E33C1E}" type="presParOf" srcId="{518A3988-CBE6-45FB-95E8-7764F8875DD6}" destId="{01467E08-491B-4AD1-88AF-C3ED97A9D497}" srcOrd="0" destOrd="0" presId="urn:microsoft.com/office/officeart/2018/2/layout/IconVerticalSolidList"/>
    <dgm:cxn modelId="{F902FEF1-96D1-44EF-9E6F-003628027298}" type="presParOf" srcId="{518A3988-CBE6-45FB-95E8-7764F8875DD6}" destId="{0F78278F-D699-44F3-AC22-BC2EC7378960}" srcOrd="1" destOrd="0" presId="urn:microsoft.com/office/officeart/2018/2/layout/IconVerticalSolidList"/>
    <dgm:cxn modelId="{BF0A0FDC-D5A0-4220-8FD3-81C3C9FD77B0}" type="presParOf" srcId="{518A3988-CBE6-45FB-95E8-7764F8875DD6}" destId="{6D2D4F8F-7D89-45D3-88FB-88D7D124FEF5}" srcOrd="2" destOrd="0" presId="urn:microsoft.com/office/officeart/2018/2/layout/IconVerticalSolidList"/>
    <dgm:cxn modelId="{54C8928C-C233-4DCB-8B6E-3BEC92145DD5}" type="presParOf" srcId="{518A3988-CBE6-45FB-95E8-7764F8875DD6}" destId="{5200135A-1630-493B-9A10-E8D439D20F3A}" srcOrd="3" destOrd="0" presId="urn:microsoft.com/office/officeart/2018/2/layout/IconVerticalSolidList"/>
    <dgm:cxn modelId="{2767CE8E-4645-44A5-BA6C-05BCD14A66AF}" type="presParOf" srcId="{518A3988-CBE6-45FB-95E8-7764F8875DD6}" destId="{4A37E4D9-F9CF-46A0-BE5D-1BF28D53BB0A}" srcOrd="4" destOrd="0" presId="urn:microsoft.com/office/officeart/2018/2/layout/IconVerticalSolidList"/>
    <dgm:cxn modelId="{91E57435-BE01-48DA-879A-A34EBF358F8E}" type="presParOf" srcId="{4E934E14-6764-48E0-96E9-12B4A9811E08}" destId="{1BD4A6DB-AE82-43F9-B117-E349B1FBF9B6}" srcOrd="3" destOrd="0" presId="urn:microsoft.com/office/officeart/2018/2/layout/IconVerticalSolidList"/>
    <dgm:cxn modelId="{3794FB45-92FD-42A2-B2EC-33BFF7B9B99E}" type="presParOf" srcId="{4E934E14-6764-48E0-96E9-12B4A9811E08}" destId="{F337A321-7586-46C3-BF84-468A9396F1A6}" srcOrd="4" destOrd="0" presId="urn:microsoft.com/office/officeart/2018/2/layout/IconVerticalSolidList"/>
    <dgm:cxn modelId="{1AC30810-D248-4AB1-8D85-ADC115204513}" type="presParOf" srcId="{F337A321-7586-46C3-BF84-468A9396F1A6}" destId="{363B6430-6E91-4307-A70C-820FCECFE496}" srcOrd="0" destOrd="0" presId="urn:microsoft.com/office/officeart/2018/2/layout/IconVerticalSolidList"/>
    <dgm:cxn modelId="{193B71A8-A7D8-4B0B-8BDB-BABC26627C5D}" type="presParOf" srcId="{F337A321-7586-46C3-BF84-468A9396F1A6}" destId="{6108DA45-B77B-4348-B3D7-4B0C55713538}" srcOrd="1" destOrd="0" presId="urn:microsoft.com/office/officeart/2018/2/layout/IconVerticalSolidList"/>
    <dgm:cxn modelId="{F6681F5D-DB26-4D5C-A3BD-58F9839F2E99}" type="presParOf" srcId="{F337A321-7586-46C3-BF84-468A9396F1A6}" destId="{40A682BA-EF0B-43C7-89C7-1E95FD707BC2}" srcOrd="2" destOrd="0" presId="urn:microsoft.com/office/officeart/2018/2/layout/IconVerticalSolidList"/>
    <dgm:cxn modelId="{3B8FFC1C-75D3-46C6-8152-D2FF8596D737}" type="presParOf" srcId="{F337A321-7586-46C3-BF84-468A9396F1A6}" destId="{683B2F9C-3656-482F-8287-C26EA8A19948}" srcOrd="3" destOrd="0" presId="urn:microsoft.com/office/officeart/2018/2/layout/IconVerticalSolidList"/>
    <dgm:cxn modelId="{1D9FE15F-DD6D-481E-AD0D-99BE38F359E7}" type="presParOf" srcId="{F337A321-7586-46C3-BF84-468A9396F1A6}" destId="{49C26725-DCE5-408E-8F89-050EB14B7AD7}" srcOrd="4" destOrd="0" presId="urn:microsoft.com/office/officeart/2018/2/layout/IconVerticalSolidList"/>
    <dgm:cxn modelId="{12909BB2-5C87-4E80-9103-48A7BDDA4759}" type="presParOf" srcId="{4E934E14-6764-48E0-96E9-12B4A9811E08}" destId="{145E728A-5AC2-4A08-840B-529C8BE59B41}" srcOrd="5" destOrd="0" presId="urn:microsoft.com/office/officeart/2018/2/layout/IconVerticalSolidList"/>
    <dgm:cxn modelId="{394DF288-558A-4E49-9909-4AF6C62782E6}" type="presParOf" srcId="{4E934E14-6764-48E0-96E9-12B4A9811E08}" destId="{DA118D49-F621-4880-9C40-D993371461D6}" srcOrd="6" destOrd="0" presId="urn:microsoft.com/office/officeart/2018/2/layout/IconVerticalSolidList"/>
    <dgm:cxn modelId="{8D440044-3C0A-4660-8C0B-4F341127E00A}" type="presParOf" srcId="{DA118D49-F621-4880-9C40-D993371461D6}" destId="{BC354AE8-1BB6-44FE-BDDD-5D846CABB83C}" srcOrd="0" destOrd="0" presId="urn:microsoft.com/office/officeart/2018/2/layout/IconVerticalSolidList"/>
    <dgm:cxn modelId="{5089DE15-080F-4912-B88B-C5766AA60763}" type="presParOf" srcId="{DA118D49-F621-4880-9C40-D993371461D6}" destId="{40695F42-9F2C-4209-8D23-8B455460A103}" srcOrd="1" destOrd="0" presId="urn:microsoft.com/office/officeart/2018/2/layout/IconVerticalSolidList"/>
    <dgm:cxn modelId="{33F57050-7EAA-4A88-9476-E63F0A2EF7C9}" type="presParOf" srcId="{DA118D49-F621-4880-9C40-D993371461D6}" destId="{7BE29BAE-EA40-47CA-B5EF-47CB384DA17B}" srcOrd="2" destOrd="0" presId="urn:microsoft.com/office/officeart/2018/2/layout/IconVerticalSolidList"/>
    <dgm:cxn modelId="{FD60F6C4-0A31-4F0F-8E74-98DB9C05D658}" type="presParOf" srcId="{DA118D49-F621-4880-9C40-D993371461D6}" destId="{0265FA9A-18F2-4D47-B2CE-EF255DC3C7F5}" srcOrd="3" destOrd="0" presId="urn:microsoft.com/office/officeart/2018/2/layout/IconVerticalSolidList"/>
    <dgm:cxn modelId="{F8F0F9C4-B6E5-46B5-B262-C153B2340404}" type="presParOf" srcId="{DA118D49-F621-4880-9C40-D993371461D6}" destId="{96F43FAD-94BD-4114-B707-D1B9AC1B9BB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43FFFC-D444-47A8-9759-93B16B0A9D06}" type="doc">
      <dgm:prSet loTypeId="urn:microsoft.com/office/officeart/2011/layout/TabList" loCatId="list" qsTypeId="urn:microsoft.com/office/officeart/2005/8/quickstyle/simple3" qsCatId="simple" csTypeId="urn:microsoft.com/office/officeart/2005/8/colors/accent2_5" csCatId="accent2" phldr="1"/>
      <dgm:spPr/>
      <dgm:t>
        <a:bodyPr/>
        <a:lstStyle/>
        <a:p>
          <a:endParaRPr lang="en-US"/>
        </a:p>
      </dgm:t>
    </dgm:pt>
    <dgm:pt modelId="{9B7908DF-9BA6-4262-9F97-36BD961CA0B7}">
      <dgm:prSet phldrT="[Text]" custT="1"/>
      <dgm:spPr>
        <a:solidFill>
          <a:srgbClr val="051243"/>
        </a:solidFill>
        <a:ln>
          <a:noFill/>
        </a:ln>
      </dgm:spPr>
      <dgm:t>
        <a:bodyPr/>
        <a:lstStyle/>
        <a:p>
          <a:pPr algn="l"/>
          <a:r>
            <a:rPr lang="en-US" sz="1600" b="0" i="0" dirty="0">
              <a:solidFill>
                <a:schemeClr val="bg2"/>
              </a:solidFill>
              <a:latin typeface="IBM Plex Sans" panose="020B0503050203000203" pitchFamily="34" charset="0"/>
            </a:rPr>
            <a:t>01. Codebase</a:t>
          </a:r>
          <a:endParaRPr lang="en-US" sz="1600" b="0" dirty="0">
            <a:solidFill>
              <a:schemeClr val="bg2"/>
            </a:solidFill>
            <a:latin typeface="IBM Plex Sans" panose="020B0503050203000203" pitchFamily="34" charset="0"/>
          </a:endParaRPr>
        </a:p>
      </dgm:t>
    </dgm:pt>
    <dgm:pt modelId="{1829EBA4-BECA-4E93-9967-051506836320}" type="parTrans" cxnId="{0C0DED0D-7D48-4111-83C0-536B65C22DEC}">
      <dgm:prSet/>
      <dgm:spPr/>
      <dgm:t>
        <a:bodyPr/>
        <a:lstStyle/>
        <a:p>
          <a:pPr algn="l"/>
          <a:endParaRPr lang="en-US" sz="1600">
            <a:latin typeface="IBM Plex Sans" panose="020B0503050203000203" pitchFamily="34" charset="0"/>
          </a:endParaRPr>
        </a:p>
      </dgm:t>
    </dgm:pt>
    <dgm:pt modelId="{491F6360-5A01-4D4E-8C72-2F7FE946A7CD}" type="sibTrans" cxnId="{0C0DED0D-7D48-4111-83C0-536B65C22DEC}">
      <dgm:prSet/>
      <dgm:spPr/>
      <dgm:t>
        <a:bodyPr/>
        <a:lstStyle/>
        <a:p>
          <a:pPr algn="l"/>
          <a:endParaRPr lang="en-US" sz="1600">
            <a:latin typeface="IBM Plex Sans" panose="020B0503050203000203" pitchFamily="34" charset="0"/>
          </a:endParaRPr>
        </a:p>
      </dgm:t>
    </dgm:pt>
    <dgm:pt modelId="{DCBFEC87-6FEC-453B-9107-B29D2AC2B72F}">
      <dgm:prSet phldrT="[Text]" custT="1"/>
      <dgm:spPr>
        <a:solidFill>
          <a:srgbClr val="0530AD"/>
        </a:solidFill>
      </dgm:spPr>
      <dgm:t>
        <a:bodyPr/>
        <a:lstStyle/>
        <a:p>
          <a:pPr algn="l"/>
          <a:r>
            <a:rPr lang="en-US" sz="1600" b="0" i="0" dirty="0">
              <a:solidFill>
                <a:schemeClr val="bg2"/>
              </a:solidFill>
              <a:latin typeface="IBM Plex Sans" panose="020B0503050203000203" pitchFamily="34" charset="0"/>
            </a:rPr>
            <a:t>02. Dependencies</a:t>
          </a:r>
          <a:endParaRPr lang="en-US" sz="1600" dirty="0">
            <a:solidFill>
              <a:schemeClr val="bg2"/>
            </a:solidFill>
            <a:latin typeface="IBM Plex Sans" panose="020B0503050203000203" pitchFamily="34" charset="0"/>
          </a:endParaRPr>
        </a:p>
      </dgm:t>
    </dgm:pt>
    <dgm:pt modelId="{E4E97EB8-00E9-42F8-91AD-C3E295A489E4}" type="parTrans" cxnId="{FD1B5AA8-CDCD-4630-9A4E-FC19CF2D45C3}">
      <dgm:prSet/>
      <dgm:spPr/>
      <dgm:t>
        <a:bodyPr/>
        <a:lstStyle/>
        <a:p>
          <a:pPr algn="l"/>
          <a:endParaRPr lang="en-US" sz="1600">
            <a:latin typeface="IBM Plex Sans" panose="020B0503050203000203" pitchFamily="34" charset="0"/>
          </a:endParaRPr>
        </a:p>
      </dgm:t>
    </dgm:pt>
    <dgm:pt modelId="{DF303FBB-E1BF-482B-AD9A-F3A4DA7B1436}" type="sibTrans" cxnId="{FD1B5AA8-CDCD-4630-9A4E-FC19CF2D45C3}">
      <dgm:prSet/>
      <dgm:spPr/>
      <dgm:t>
        <a:bodyPr/>
        <a:lstStyle/>
        <a:p>
          <a:pPr algn="l"/>
          <a:endParaRPr lang="en-US" sz="1600">
            <a:latin typeface="IBM Plex Sans" panose="020B0503050203000203" pitchFamily="34" charset="0"/>
          </a:endParaRPr>
        </a:p>
      </dgm:t>
    </dgm:pt>
    <dgm:pt modelId="{29BB8522-0B85-4A8D-AC3C-ACAF87CCF648}">
      <dgm:prSet phldrT="[Text]" custT="1"/>
      <dgm:spPr>
        <a:solidFill>
          <a:srgbClr val="0549DA"/>
        </a:solidFill>
      </dgm:spPr>
      <dgm:t>
        <a:bodyPr/>
        <a:lstStyle/>
        <a:p>
          <a:pPr algn="l"/>
          <a:r>
            <a:rPr lang="en-US" sz="1600" b="0" i="0" dirty="0">
              <a:solidFill>
                <a:schemeClr val="bg2"/>
              </a:solidFill>
              <a:latin typeface="IBM Plex Sans" panose="020B0503050203000203" pitchFamily="34" charset="0"/>
            </a:rPr>
            <a:t>03. Config</a:t>
          </a:r>
          <a:endParaRPr lang="en-US" sz="1600" dirty="0">
            <a:solidFill>
              <a:schemeClr val="bg2"/>
            </a:solidFill>
            <a:latin typeface="IBM Plex Sans" panose="020B0503050203000203" pitchFamily="34" charset="0"/>
          </a:endParaRPr>
        </a:p>
      </dgm:t>
    </dgm:pt>
    <dgm:pt modelId="{C6F53623-43CF-4650-A46B-C1489BCA5327}" type="parTrans" cxnId="{62455DF2-2E79-467C-90CD-34082B2BE2BF}">
      <dgm:prSet/>
      <dgm:spPr/>
      <dgm:t>
        <a:bodyPr/>
        <a:lstStyle/>
        <a:p>
          <a:pPr algn="l"/>
          <a:endParaRPr lang="en-US" sz="1600">
            <a:latin typeface="IBM Plex Sans" panose="020B0503050203000203" pitchFamily="34" charset="0"/>
          </a:endParaRPr>
        </a:p>
      </dgm:t>
    </dgm:pt>
    <dgm:pt modelId="{6309D393-97C6-4997-9B27-B3A5622D4ABE}" type="sibTrans" cxnId="{62455DF2-2E79-467C-90CD-34082B2BE2BF}">
      <dgm:prSet/>
      <dgm:spPr/>
      <dgm:t>
        <a:bodyPr/>
        <a:lstStyle/>
        <a:p>
          <a:pPr algn="l"/>
          <a:endParaRPr lang="en-US" sz="1600">
            <a:latin typeface="IBM Plex Sans" panose="020B0503050203000203" pitchFamily="34" charset="0"/>
          </a:endParaRPr>
        </a:p>
      </dgm:t>
    </dgm:pt>
    <dgm:pt modelId="{490853B9-0C47-4029-B38F-A20059D1A429}">
      <dgm:prSet phldrT="[Text]" custT="1"/>
      <dgm:spPr>
        <a:solidFill>
          <a:srgbClr val="418CFF"/>
        </a:solidFill>
      </dgm:spPr>
      <dgm:t>
        <a:bodyPr/>
        <a:lstStyle/>
        <a:p>
          <a:pPr algn="l"/>
          <a:r>
            <a:rPr lang="en-US" sz="1600" b="0" i="0" dirty="0">
              <a:solidFill>
                <a:schemeClr val="bg2"/>
              </a:solidFill>
              <a:latin typeface="IBM Plex Sans" panose="020B0503050203000203" pitchFamily="34" charset="0"/>
            </a:rPr>
            <a:t>04. Backing services</a:t>
          </a:r>
          <a:endParaRPr lang="en-US" sz="1600" dirty="0">
            <a:solidFill>
              <a:schemeClr val="bg2"/>
            </a:solidFill>
            <a:latin typeface="IBM Plex Sans" panose="020B0503050203000203" pitchFamily="34" charset="0"/>
          </a:endParaRPr>
        </a:p>
      </dgm:t>
    </dgm:pt>
    <dgm:pt modelId="{97A210E7-C1FA-463D-A3F7-32B870109E64}" type="parTrans" cxnId="{5A380C20-BDD4-4F2D-8A71-CA5E3C088934}">
      <dgm:prSet/>
      <dgm:spPr/>
      <dgm:t>
        <a:bodyPr/>
        <a:lstStyle/>
        <a:p>
          <a:pPr algn="l"/>
          <a:endParaRPr lang="en-US" sz="1600">
            <a:latin typeface="IBM Plex Sans" panose="020B0503050203000203" pitchFamily="34" charset="0"/>
          </a:endParaRPr>
        </a:p>
      </dgm:t>
    </dgm:pt>
    <dgm:pt modelId="{788A6814-5181-4BC0-8E6D-2E7B32E84E7C}" type="sibTrans" cxnId="{5A380C20-BDD4-4F2D-8A71-CA5E3C088934}">
      <dgm:prSet/>
      <dgm:spPr/>
      <dgm:t>
        <a:bodyPr/>
        <a:lstStyle/>
        <a:p>
          <a:pPr algn="l"/>
          <a:endParaRPr lang="en-US" sz="1600">
            <a:latin typeface="IBM Plex Sans" panose="020B0503050203000203" pitchFamily="34" charset="0"/>
          </a:endParaRPr>
        </a:p>
      </dgm:t>
    </dgm:pt>
    <dgm:pt modelId="{705EDCA0-4C7E-4D29-BA4F-4224CE756A00}">
      <dgm:prSet phldrT="[Text]" custT="1"/>
      <dgm:spPr>
        <a:solidFill>
          <a:srgbClr val="051243"/>
        </a:solidFill>
      </dgm:spPr>
      <dgm:t>
        <a:bodyPr/>
        <a:lstStyle/>
        <a:p>
          <a:pPr algn="l"/>
          <a:r>
            <a:rPr lang="en-US" sz="1600" dirty="0">
              <a:solidFill>
                <a:schemeClr val="bg2"/>
              </a:solidFill>
              <a:latin typeface="IBM Plex Sans" panose="020B0503050203000203" pitchFamily="34" charset="0"/>
            </a:rPr>
            <a:t>05. Build, release, run</a:t>
          </a:r>
        </a:p>
      </dgm:t>
    </dgm:pt>
    <dgm:pt modelId="{73973D69-3F33-4436-86BD-D8A217641125}" type="parTrans" cxnId="{C2174305-CDFD-43DC-90B7-0F34D806949A}">
      <dgm:prSet/>
      <dgm:spPr/>
      <dgm:t>
        <a:bodyPr/>
        <a:lstStyle/>
        <a:p>
          <a:pPr algn="l"/>
          <a:endParaRPr lang="en-US" sz="1600">
            <a:latin typeface="IBM Plex Sans" panose="020B0503050203000203" pitchFamily="34" charset="0"/>
          </a:endParaRPr>
        </a:p>
      </dgm:t>
    </dgm:pt>
    <dgm:pt modelId="{5750BAD3-6C7C-4A74-BE27-89398B831C5B}" type="sibTrans" cxnId="{C2174305-CDFD-43DC-90B7-0F34D806949A}">
      <dgm:prSet/>
      <dgm:spPr/>
      <dgm:t>
        <a:bodyPr/>
        <a:lstStyle/>
        <a:p>
          <a:pPr algn="l"/>
          <a:endParaRPr lang="en-US" sz="1600">
            <a:latin typeface="IBM Plex Sans" panose="020B0503050203000203" pitchFamily="34" charset="0"/>
          </a:endParaRPr>
        </a:p>
      </dgm:t>
    </dgm:pt>
    <dgm:pt modelId="{0E72F267-0DCE-4F8C-9E1F-A0F5943057C4}">
      <dgm:prSet phldrT="[Text]" custT="1"/>
      <dgm:spPr>
        <a:solidFill>
          <a:srgbClr val="0530AD"/>
        </a:solidFill>
      </dgm:spPr>
      <dgm:t>
        <a:bodyPr/>
        <a:lstStyle/>
        <a:p>
          <a:pPr algn="l"/>
          <a:r>
            <a:rPr lang="en-US" sz="1600" b="0" i="0" dirty="0">
              <a:solidFill>
                <a:schemeClr val="bg2"/>
              </a:solidFill>
              <a:latin typeface="IBM Plex Sans" panose="020B0503050203000203" pitchFamily="34" charset="0"/>
            </a:rPr>
            <a:t>06. Processes</a:t>
          </a:r>
          <a:endParaRPr lang="en-US" sz="1600" dirty="0">
            <a:solidFill>
              <a:schemeClr val="bg2"/>
            </a:solidFill>
            <a:latin typeface="IBM Plex Sans" panose="020B0503050203000203" pitchFamily="34" charset="0"/>
          </a:endParaRPr>
        </a:p>
      </dgm:t>
    </dgm:pt>
    <dgm:pt modelId="{0B340BE5-1E63-4918-BA99-E36AE5D350E2}" type="parTrans" cxnId="{DA12EFB6-91DA-47F0-9074-731B7C577D47}">
      <dgm:prSet/>
      <dgm:spPr/>
      <dgm:t>
        <a:bodyPr/>
        <a:lstStyle/>
        <a:p>
          <a:pPr algn="l"/>
          <a:endParaRPr lang="en-US" sz="1600">
            <a:latin typeface="IBM Plex Sans" panose="020B0503050203000203" pitchFamily="34" charset="0"/>
          </a:endParaRPr>
        </a:p>
      </dgm:t>
    </dgm:pt>
    <dgm:pt modelId="{E176CA4D-996C-48CF-928B-F7663303796E}" type="sibTrans" cxnId="{DA12EFB6-91DA-47F0-9074-731B7C577D47}">
      <dgm:prSet/>
      <dgm:spPr/>
      <dgm:t>
        <a:bodyPr/>
        <a:lstStyle/>
        <a:p>
          <a:pPr algn="l"/>
          <a:endParaRPr lang="en-US" sz="1600">
            <a:latin typeface="IBM Plex Sans" panose="020B0503050203000203" pitchFamily="34" charset="0"/>
          </a:endParaRPr>
        </a:p>
      </dgm:t>
    </dgm:pt>
    <dgm:pt modelId="{1150F6F9-0BEB-4D8F-BF6B-C1D14762C15F}">
      <dgm:prSet phldrT="[Text]" custT="1"/>
      <dgm:spPr>
        <a:solidFill>
          <a:srgbClr val="0549DA"/>
        </a:solidFill>
      </dgm:spPr>
      <dgm:t>
        <a:bodyPr/>
        <a:lstStyle/>
        <a:p>
          <a:pPr algn="l"/>
          <a:r>
            <a:rPr lang="en-US" sz="1600" b="0" i="0" dirty="0">
              <a:solidFill>
                <a:schemeClr val="bg2"/>
              </a:solidFill>
              <a:latin typeface="IBM Plex Sans" panose="020B0503050203000203" pitchFamily="34" charset="0"/>
            </a:rPr>
            <a:t>07. Port binding</a:t>
          </a:r>
          <a:endParaRPr lang="en-US" sz="1600" dirty="0">
            <a:solidFill>
              <a:schemeClr val="bg2"/>
            </a:solidFill>
            <a:latin typeface="IBM Plex Sans" panose="020B0503050203000203" pitchFamily="34" charset="0"/>
          </a:endParaRPr>
        </a:p>
      </dgm:t>
    </dgm:pt>
    <dgm:pt modelId="{DC23CC69-9354-4F75-B9F0-7AE2E8F586DF}" type="parTrans" cxnId="{E4A68EBD-C4BB-4CAD-A3FF-851EC776A64D}">
      <dgm:prSet/>
      <dgm:spPr/>
      <dgm:t>
        <a:bodyPr/>
        <a:lstStyle/>
        <a:p>
          <a:pPr algn="l"/>
          <a:endParaRPr lang="en-US" sz="1600">
            <a:latin typeface="IBM Plex Sans" panose="020B0503050203000203" pitchFamily="34" charset="0"/>
          </a:endParaRPr>
        </a:p>
      </dgm:t>
    </dgm:pt>
    <dgm:pt modelId="{82CEBD37-C06B-4CA5-8BA3-0464A7F0B324}" type="sibTrans" cxnId="{E4A68EBD-C4BB-4CAD-A3FF-851EC776A64D}">
      <dgm:prSet/>
      <dgm:spPr/>
      <dgm:t>
        <a:bodyPr/>
        <a:lstStyle/>
        <a:p>
          <a:pPr algn="l"/>
          <a:endParaRPr lang="en-US" sz="1600">
            <a:latin typeface="IBM Plex Sans" panose="020B0503050203000203" pitchFamily="34" charset="0"/>
          </a:endParaRPr>
        </a:p>
      </dgm:t>
    </dgm:pt>
    <dgm:pt modelId="{E297497B-913E-4DE1-ABE0-E7EF2C04BA26}">
      <dgm:prSet phldrT="[Text]" custT="1"/>
      <dgm:spPr>
        <a:solidFill>
          <a:srgbClr val="418CFF"/>
        </a:solidFill>
      </dgm:spPr>
      <dgm:t>
        <a:bodyPr/>
        <a:lstStyle/>
        <a:p>
          <a:pPr algn="l"/>
          <a:r>
            <a:rPr lang="en-US" sz="1600" b="0" i="0" dirty="0">
              <a:solidFill>
                <a:schemeClr val="bg2"/>
              </a:solidFill>
              <a:latin typeface="IBM Plex Sans" panose="020B0503050203000203" pitchFamily="34" charset="0"/>
            </a:rPr>
            <a:t>08. Concurrency</a:t>
          </a:r>
          <a:endParaRPr lang="en-US" sz="1600" dirty="0">
            <a:solidFill>
              <a:schemeClr val="bg2"/>
            </a:solidFill>
            <a:latin typeface="IBM Plex Sans" panose="020B0503050203000203" pitchFamily="34" charset="0"/>
          </a:endParaRPr>
        </a:p>
      </dgm:t>
    </dgm:pt>
    <dgm:pt modelId="{430758FD-BDB3-4E32-845D-98F4A87C4F29}" type="parTrans" cxnId="{CAE5D8E0-C091-47B4-9F66-F50A13BF6341}">
      <dgm:prSet/>
      <dgm:spPr/>
      <dgm:t>
        <a:bodyPr/>
        <a:lstStyle/>
        <a:p>
          <a:pPr algn="l"/>
          <a:endParaRPr lang="en-US" sz="1600">
            <a:latin typeface="IBM Plex Sans" panose="020B0503050203000203" pitchFamily="34" charset="0"/>
          </a:endParaRPr>
        </a:p>
      </dgm:t>
    </dgm:pt>
    <dgm:pt modelId="{9ECB1593-02B8-409F-9F7E-97B696CBF9EF}" type="sibTrans" cxnId="{CAE5D8E0-C091-47B4-9F66-F50A13BF6341}">
      <dgm:prSet/>
      <dgm:spPr/>
      <dgm:t>
        <a:bodyPr/>
        <a:lstStyle/>
        <a:p>
          <a:pPr algn="l"/>
          <a:endParaRPr lang="en-US" sz="1600">
            <a:latin typeface="IBM Plex Sans" panose="020B0503050203000203" pitchFamily="34" charset="0"/>
          </a:endParaRPr>
        </a:p>
      </dgm:t>
    </dgm:pt>
    <dgm:pt modelId="{E327984D-8A91-449D-AE80-F9E5A6F2208B}">
      <dgm:prSet phldrT="[Text]" custT="1"/>
      <dgm:spPr>
        <a:solidFill>
          <a:srgbClr val="051243"/>
        </a:solidFill>
      </dgm:spPr>
      <dgm:t>
        <a:bodyPr/>
        <a:lstStyle/>
        <a:p>
          <a:pPr algn="l"/>
          <a:r>
            <a:rPr lang="en-US" sz="1600" b="0" i="0" dirty="0">
              <a:solidFill>
                <a:schemeClr val="bg2"/>
              </a:solidFill>
              <a:latin typeface="IBM Plex Sans" panose="020B0503050203000203" pitchFamily="34" charset="0"/>
            </a:rPr>
            <a:t>09. Disposability</a:t>
          </a:r>
          <a:endParaRPr lang="en-US" sz="1600" dirty="0">
            <a:solidFill>
              <a:schemeClr val="bg2"/>
            </a:solidFill>
            <a:latin typeface="IBM Plex Sans" panose="020B0503050203000203" pitchFamily="34" charset="0"/>
          </a:endParaRPr>
        </a:p>
      </dgm:t>
    </dgm:pt>
    <dgm:pt modelId="{2B3E68FF-CF92-4CC3-883A-16D0A7E7E232}" type="parTrans" cxnId="{C7AF0C87-DBAE-4FEE-A703-240D76868D0B}">
      <dgm:prSet/>
      <dgm:spPr/>
      <dgm:t>
        <a:bodyPr/>
        <a:lstStyle/>
        <a:p>
          <a:pPr algn="l"/>
          <a:endParaRPr lang="en-US" sz="1600">
            <a:latin typeface="IBM Plex Sans" panose="020B0503050203000203" pitchFamily="34" charset="0"/>
          </a:endParaRPr>
        </a:p>
      </dgm:t>
    </dgm:pt>
    <dgm:pt modelId="{086BD29D-A3E9-4BC4-9B22-D9F61950EE61}" type="sibTrans" cxnId="{C7AF0C87-DBAE-4FEE-A703-240D76868D0B}">
      <dgm:prSet/>
      <dgm:spPr/>
      <dgm:t>
        <a:bodyPr/>
        <a:lstStyle/>
        <a:p>
          <a:pPr algn="l"/>
          <a:endParaRPr lang="en-US" sz="1600">
            <a:latin typeface="IBM Plex Sans" panose="020B0503050203000203" pitchFamily="34" charset="0"/>
          </a:endParaRPr>
        </a:p>
      </dgm:t>
    </dgm:pt>
    <dgm:pt modelId="{F83A125D-E97B-421F-BB32-EB79FC7ADA69}">
      <dgm:prSet phldrT="[Text]" custT="1"/>
      <dgm:spPr>
        <a:solidFill>
          <a:srgbClr val="0530AD"/>
        </a:solidFill>
      </dgm:spPr>
      <dgm:t>
        <a:bodyPr/>
        <a:lstStyle/>
        <a:p>
          <a:pPr algn="l"/>
          <a:r>
            <a:rPr lang="en-US" sz="1600" dirty="0">
              <a:solidFill>
                <a:schemeClr val="bg2"/>
              </a:solidFill>
              <a:latin typeface="IBM Plex Sans" panose="020B0503050203000203" pitchFamily="34" charset="0"/>
            </a:rPr>
            <a:t>10. Dev/Prod parity</a:t>
          </a:r>
        </a:p>
      </dgm:t>
    </dgm:pt>
    <dgm:pt modelId="{D33C96EC-F22B-4324-8AAF-0C81AF79AE03}" type="parTrans" cxnId="{349DCE06-AE0F-4564-9C7D-161BC8A8D4CD}">
      <dgm:prSet/>
      <dgm:spPr/>
      <dgm:t>
        <a:bodyPr/>
        <a:lstStyle/>
        <a:p>
          <a:pPr algn="l"/>
          <a:endParaRPr lang="en-US" sz="1600">
            <a:latin typeface="IBM Plex Sans" panose="020B0503050203000203" pitchFamily="34" charset="0"/>
          </a:endParaRPr>
        </a:p>
      </dgm:t>
    </dgm:pt>
    <dgm:pt modelId="{637C4184-83AE-46A3-8F32-385938D4E500}" type="sibTrans" cxnId="{349DCE06-AE0F-4564-9C7D-161BC8A8D4CD}">
      <dgm:prSet/>
      <dgm:spPr/>
      <dgm:t>
        <a:bodyPr/>
        <a:lstStyle/>
        <a:p>
          <a:pPr algn="l"/>
          <a:endParaRPr lang="en-US" sz="1600">
            <a:latin typeface="IBM Plex Sans" panose="020B0503050203000203" pitchFamily="34" charset="0"/>
          </a:endParaRPr>
        </a:p>
      </dgm:t>
    </dgm:pt>
    <dgm:pt modelId="{44C00CB2-9C4C-4D8A-B033-1CBF33D347BD}">
      <dgm:prSet phldrT="[Text]" custT="1"/>
      <dgm:spPr>
        <a:solidFill>
          <a:srgbClr val="0549DA"/>
        </a:solidFill>
      </dgm:spPr>
      <dgm:t>
        <a:bodyPr/>
        <a:lstStyle/>
        <a:p>
          <a:pPr algn="l"/>
          <a:r>
            <a:rPr lang="en-US" sz="1600" b="0" i="0" dirty="0">
              <a:solidFill>
                <a:schemeClr val="bg2"/>
              </a:solidFill>
              <a:latin typeface="IBM Plex Sans" panose="020B0503050203000203" pitchFamily="34" charset="0"/>
            </a:rPr>
            <a:t>11. Logs</a:t>
          </a:r>
          <a:endParaRPr lang="en-US" sz="1600" dirty="0">
            <a:solidFill>
              <a:schemeClr val="bg2"/>
            </a:solidFill>
            <a:latin typeface="IBM Plex Sans" panose="020B0503050203000203" pitchFamily="34" charset="0"/>
          </a:endParaRPr>
        </a:p>
      </dgm:t>
    </dgm:pt>
    <dgm:pt modelId="{1411BC1F-DB5C-4A6F-8AAB-5817F77BC52A}" type="parTrans" cxnId="{5C9028CC-F6E5-4F6F-BCC4-C78421444C50}">
      <dgm:prSet/>
      <dgm:spPr/>
      <dgm:t>
        <a:bodyPr/>
        <a:lstStyle/>
        <a:p>
          <a:pPr algn="l"/>
          <a:endParaRPr lang="en-US" sz="1600">
            <a:latin typeface="IBM Plex Sans" panose="020B0503050203000203" pitchFamily="34" charset="0"/>
          </a:endParaRPr>
        </a:p>
      </dgm:t>
    </dgm:pt>
    <dgm:pt modelId="{36FA488C-CFBE-40D9-B2F1-34E487404688}" type="sibTrans" cxnId="{5C9028CC-F6E5-4F6F-BCC4-C78421444C50}">
      <dgm:prSet/>
      <dgm:spPr/>
      <dgm:t>
        <a:bodyPr/>
        <a:lstStyle/>
        <a:p>
          <a:pPr algn="l"/>
          <a:endParaRPr lang="en-US" sz="1600">
            <a:latin typeface="IBM Plex Sans" panose="020B0503050203000203" pitchFamily="34" charset="0"/>
          </a:endParaRPr>
        </a:p>
      </dgm:t>
    </dgm:pt>
    <dgm:pt modelId="{1A4B5289-8781-45B7-A61B-24B8705EFDCD}">
      <dgm:prSet phldrT="[Text]" custT="1"/>
      <dgm:spPr>
        <a:solidFill>
          <a:srgbClr val="418CFF"/>
        </a:solidFill>
      </dgm:spPr>
      <dgm:t>
        <a:bodyPr/>
        <a:lstStyle/>
        <a:p>
          <a:pPr algn="l"/>
          <a:r>
            <a:rPr lang="en-US" sz="1600" b="0" i="0" dirty="0">
              <a:solidFill>
                <a:schemeClr val="bg2"/>
              </a:solidFill>
              <a:latin typeface="IBM Plex Sans" panose="020B0503050203000203" pitchFamily="34" charset="0"/>
            </a:rPr>
            <a:t>12. Admin Processes</a:t>
          </a:r>
          <a:endParaRPr lang="en-US" sz="1600" dirty="0">
            <a:solidFill>
              <a:schemeClr val="bg2"/>
            </a:solidFill>
            <a:latin typeface="IBM Plex Sans" panose="020B0503050203000203" pitchFamily="34" charset="0"/>
          </a:endParaRPr>
        </a:p>
      </dgm:t>
    </dgm:pt>
    <dgm:pt modelId="{53F55DA0-8C41-4758-84EF-5439DA2522D4}" type="parTrans" cxnId="{2A9A9534-1E69-416C-A3DF-574ADA7F957A}">
      <dgm:prSet/>
      <dgm:spPr/>
      <dgm:t>
        <a:bodyPr/>
        <a:lstStyle/>
        <a:p>
          <a:pPr algn="l"/>
          <a:endParaRPr lang="en-US" sz="1600">
            <a:latin typeface="IBM Plex Sans" panose="020B0503050203000203" pitchFamily="34" charset="0"/>
          </a:endParaRPr>
        </a:p>
      </dgm:t>
    </dgm:pt>
    <dgm:pt modelId="{99C1AFE8-2EF4-42DB-8975-F2F5B6E86CF1}" type="sibTrans" cxnId="{2A9A9534-1E69-416C-A3DF-574ADA7F957A}">
      <dgm:prSet/>
      <dgm:spPr/>
      <dgm:t>
        <a:bodyPr/>
        <a:lstStyle/>
        <a:p>
          <a:pPr algn="l"/>
          <a:endParaRPr lang="en-US" sz="1600">
            <a:latin typeface="IBM Plex Sans" panose="020B0503050203000203" pitchFamily="34" charset="0"/>
          </a:endParaRPr>
        </a:p>
      </dgm:t>
    </dgm:pt>
    <dgm:pt modelId="{5B2A86E5-A93B-4A09-B61A-BA7A74CE77FB}">
      <dgm:prSet phldrT="[Text]" custT="1"/>
      <dgm:spPr/>
      <dgm:t>
        <a:bodyPr/>
        <a:lstStyle/>
        <a:p>
          <a:pPr algn="l"/>
          <a:r>
            <a:rPr lang="en-US" sz="1600" b="0" i="0" dirty="0">
              <a:latin typeface="IBM Plex Sans" panose="020B0503050203000203" pitchFamily="34" charset="0"/>
            </a:rPr>
            <a:t>One codebase tracked in revision control, many deploys</a:t>
          </a:r>
          <a:endParaRPr lang="en-US" sz="1600" dirty="0">
            <a:latin typeface="IBM Plex Sans" panose="020B0503050203000203" pitchFamily="34" charset="0"/>
          </a:endParaRPr>
        </a:p>
      </dgm:t>
    </dgm:pt>
    <dgm:pt modelId="{E48825B9-A435-4A00-9728-CBC9DDC4D760}" type="parTrans" cxnId="{C4822512-7717-4144-A36E-3DFB74E90DFF}">
      <dgm:prSet/>
      <dgm:spPr/>
      <dgm:t>
        <a:bodyPr/>
        <a:lstStyle/>
        <a:p>
          <a:pPr algn="l"/>
          <a:endParaRPr lang="en-US" sz="1600">
            <a:latin typeface="IBM Plex Sans" panose="020B0503050203000203" pitchFamily="34" charset="0"/>
          </a:endParaRPr>
        </a:p>
      </dgm:t>
    </dgm:pt>
    <dgm:pt modelId="{3C21352C-1969-4CDB-A34D-6769A60C9443}" type="sibTrans" cxnId="{C4822512-7717-4144-A36E-3DFB74E90DFF}">
      <dgm:prSet/>
      <dgm:spPr/>
      <dgm:t>
        <a:bodyPr/>
        <a:lstStyle/>
        <a:p>
          <a:pPr algn="l"/>
          <a:endParaRPr lang="en-US" sz="1600">
            <a:latin typeface="IBM Plex Sans" panose="020B0503050203000203" pitchFamily="34" charset="0"/>
          </a:endParaRPr>
        </a:p>
      </dgm:t>
    </dgm:pt>
    <dgm:pt modelId="{4AF0577C-73C4-4849-B92D-810B84CB2EEF}">
      <dgm:prSet phldrT="[Text]" custT="1"/>
      <dgm:spPr/>
      <dgm:t>
        <a:bodyPr/>
        <a:lstStyle/>
        <a:p>
          <a:pPr algn="l"/>
          <a:r>
            <a:rPr lang="en-US" sz="1600" b="0" i="0" dirty="0">
              <a:latin typeface="IBM Plex Sans" panose="020B0503050203000203" pitchFamily="34" charset="0"/>
            </a:rPr>
            <a:t>Explicitly declare and isolate dependencies</a:t>
          </a:r>
          <a:endParaRPr lang="en-US" sz="1600" dirty="0">
            <a:latin typeface="IBM Plex Sans" panose="020B0503050203000203" pitchFamily="34" charset="0"/>
          </a:endParaRPr>
        </a:p>
      </dgm:t>
    </dgm:pt>
    <dgm:pt modelId="{7D23E457-E0AA-4290-A509-60FF1E13E579}" type="parTrans" cxnId="{BC3A2B78-768C-4B46-A73E-9058D0938751}">
      <dgm:prSet/>
      <dgm:spPr/>
      <dgm:t>
        <a:bodyPr/>
        <a:lstStyle/>
        <a:p>
          <a:pPr algn="l"/>
          <a:endParaRPr lang="en-US" sz="1600">
            <a:latin typeface="IBM Plex Sans" panose="020B0503050203000203" pitchFamily="34" charset="0"/>
          </a:endParaRPr>
        </a:p>
      </dgm:t>
    </dgm:pt>
    <dgm:pt modelId="{9AE04BC6-F80D-46AB-99F9-02B02FC3E907}" type="sibTrans" cxnId="{BC3A2B78-768C-4B46-A73E-9058D0938751}">
      <dgm:prSet/>
      <dgm:spPr/>
      <dgm:t>
        <a:bodyPr/>
        <a:lstStyle/>
        <a:p>
          <a:pPr algn="l"/>
          <a:endParaRPr lang="en-US" sz="1600">
            <a:latin typeface="IBM Plex Sans" panose="020B0503050203000203" pitchFamily="34" charset="0"/>
          </a:endParaRPr>
        </a:p>
      </dgm:t>
    </dgm:pt>
    <dgm:pt modelId="{CE425842-8FBD-42E4-AC27-80272E76F947}">
      <dgm:prSet phldrT="[Text]" custT="1"/>
      <dgm:spPr/>
      <dgm:t>
        <a:bodyPr/>
        <a:lstStyle/>
        <a:p>
          <a:pPr algn="l"/>
          <a:r>
            <a:rPr lang="en-US" sz="1600" b="0" i="0" dirty="0">
              <a:latin typeface="IBM Plex Sans" panose="020B0503050203000203" pitchFamily="34" charset="0"/>
            </a:rPr>
            <a:t>Store config in the environment</a:t>
          </a:r>
          <a:endParaRPr lang="en-US" sz="1600" dirty="0">
            <a:latin typeface="IBM Plex Sans" panose="020B0503050203000203" pitchFamily="34" charset="0"/>
          </a:endParaRPr>
        </a:p>
      </dgm:t>
    </dgm:pt>
    <dgm:pt modelId="{C9A45B9E-F952-42A3-BDD4-F660B5FCFB3F}" type="parTrans" cxnId="{35B956A1-C6C1-47F8-AD9C-566A6D558786}">
      <dgm:prSet/>
      <dgm:spPr/>
      <dgm:t>
        <a:bodyPr/>
        <a:lstStyle/>
        <a:p>
          <a:pPr algn="l"/>
          <a:endParaRPr lang="en-US" sz="1600">
            <a:latin typeface="IBM Plex Sans" panose="020B0503050203000203" pitchFamily="34" charset="0"/>
          </a:endParaRPr>
        </a:p>
      </dgm:t>
    </dgm:pt>
    <dgm:pt modelId="{11DD4D3C-F6CE-4DEB-B916-EBA55244E994}" type="sibTrans" cxnId="{35B956A1-C6C1-47F8-AD9C-566A6D558786}">
      <dgm:prSet/>
      <dgm:spPr/>
      <dgm:t>
        <a:bodyPr/>
        <a:lstStyle/>
        <a:p>
          <a:pPr algn="l"/>
          <a:endParaRPr lang="en-US" sz="1600">
            <a:latin typeface="IBM Plex Sans" panose="020B0503050203000203" pitchFamily="34" charset="0"/>
          </a:endParaRPr>
        </a:p>
      </dgm:t>
    </dgm:pt>
    <dgm:pt modelId="{CC36DAED-474E-4D0D-83D1-7D5764917DFC}">
      <dgm:prSet phldrT="[Text]" custT="1"/>
      <dgm:spPr/>
      <dgm:t>
        <a:bodyPr/>
        <a:lstStyle/>
        <a:p>
          <a:pPr algn="l"/>
          <a:r>
            <a:rPr lang="en-US" sz="1600" b="0" i="0" dirty="0">
              <a:latin typeface="IBM Plex Sans" panose="020B0503050203000203" pitchFamily="34" charset="0"/>
            </a:rPr>
            <a:t>Treat backing services as attached resources</a:t>
          </a:r>
          <a:endParaRPr lang="en-US" sz="1600" dirty="0">
            <a:latin typeface="IBM Plex Sans" panose="020B0503050203000203" pitchFamily="34" charset="0"/>
          </a:endParaRPr>
        </a:p>
      </dgm:t>
    </dgm:pt>
    <dgm:pt modelId="{9AEA370C-8BD7-41EA-A4FC-C2647DC411AB}" type="parTrans" cxnId="{145A3791-04D8-4D89-AA36-A11B62B96280}">
      <dgm:prSet/>
      <dgm:spPr/>
      <dgm:t>
        <a:bodyPr/>
        <a:lstStyle/>
        <a:p>
          <a:pPr algn="l"/>
          <a:endParaRPr lang="en-US" sz="1600">
            <a:latin typeface="IBM Plex Sans" panose="020B0503050203000203" pitchFamily="34" charset="0"/>
          </a:endParaRPr>
        </a:p>
      </dgm:t>
    </dgm:pt>
    <dgm:pt modelId="{CC04C52E-FA4B-41CD-A1BD-8AB854D3AFD0}" type="sibTrans" cxnId="{145A3791-04D8-4D89-AA36-A11B62B96280}">
      <dgm:prSet/>
      <dgm:spPr/>
      <dgm:t>
        <a:bodyPr/>
        <a:lstStyle/>
        <a:p>
          <a:pPr algn="l"/>
          <a:endParaRPr lang="en-US" sz="1600">
            <a:latin typeface="IBM Plex Sans" panose="020B0503050203000203" pitchFamily="34" charset="0"/>
          </a:endParaRPr>
        </a:p>
      </dgm:t>
    </dgm:pt>
    <dgm:pt modelId="{0EF35680-9398-47C3-84F3-04DABEDB2310}">
      <dgm:prSet phldrT="[Text]" custT="1"/>
      <dgm:spPr/>
      <dgm:t>
        <a:bodyPr/>
        <a:lstStyle/>
        <a:p>
          <a:pPr algn="l"/>
          <a:r>
            <a:rPr lang="en-US" sz="1600" b="0" i="0" dirty="0">
              <a:latin typeface="IBM Plex Sans" panose="020B0503050203000203" pitchFamily="34" charset="0"/>
            </a:rPr>
            <a:t>Strictly separate build and run stages</a:t>
          </a:r>
          <a:endParaRPr lang="en-US" sz="1600" dirty="0">
            <a:latin typeface="IBM Plex Sans" panose="020B0503050203000203" pitchFamily="34" charset="0"/>
          </a:endParaRPr>
        </a:p>
      </dgm:t>
    </dgm:pt>
    <dgm:pt modelId="{085F18A6-AF7F-4B45-AA5F-1F5D77AC7644}" type="parTrans" cxnId="{16B0BAD7-3BDA-414A-B5A6-F8EC20096D37}">
      <dgm:prSet/>
      <dgm:spPr/>
      <dgm:t>
        <a:bodyPr/>
        <a:lstStyle/>
        <a:p>
          <a:pPr algn="l"/>
          <a:endParaRPr lang="en-US" sz="1600">
            <a:latin typeface="IBM Plex Sans" panose="020B0503050203000203" pitchFamily="34" charset="0"/>
          </a:endParaRPr>
        </a:p>
      </dgm:t>
    </dgm:pt>
    <dgm:pt modelId="{68927A9D-774A-4D57-A9DA-FF30648F5CEE}" type="sibTrans" cxnId="{16B0BAD7-3BDA-414A-B5A6-F8EC20096D37}">
      <dgm:prSet/>
      <dgm:spPr/>
      <dgm:t>
        <a:bodyPr/>
        <a:lstStyle/>
        <a:p>
          <a:pPr algn="l"/>
          <a:endParaRPr lang="en-US" sz="1600">
            <a:latin typeface="IBM Plex Sans" panose="020B0503050203000203" pitchFamily="34" charset="0"/>
          </a:endParaRPr>
        </a:p>
      </dgm:t>
    </dgm:pt>
    <dgm:pt modelId="{21E1ED66-6C5C-416A-BCC5-F2EF21BD42F6}">
      <dgm:prSet phldrT="[Text]" custT="1"/>
      <dgm:spPr/>
      <dgm:t>
        <a:bodyPr/>
        <a:lstStyle/>
        <a:p>
          <a:pPr algn="l"/>
          <a:r>
            <a:rPr lang="en-US" sz="1600" b="0" i="0" dirty="0">
              <a:latin typeface="IBM Plex Sans" panose="020B0503050203000203" pitchFamily="34" charset="0"/>
            </a:rPr>
            <a:t>Execute the app as one or more stateless processes</a:t>
          </a:r>
          <a:endParaRPr lang="en-US" sz="1600" dirty="0">
            <a:latin typeface="IBM Plex Sans" panose="020B0503050203000203" pitchFamily="34" charset="0"/>
          </a:endParaRPr>
        </a:p>
      </dgm:t>
    </dgm:pt>
    <dgm:pt modelId="{EBD12A0F-C555-4C75-9A86-A65B39FC8CE2}" type="parTrans" cxnId="{34E3A25F-0760-4209-BC34-51D788D6209F}">
      <dgm:prSet/>
      <dgm:spPr/>
      <dgm:t>
        <a:bodyPr/>
        <a:lstStyle/>
        <a:p>
          <a:pPr algn="l"/>
          <a:endParaRPr lang="en-US" sz="1600">
            <a:latin typeface="IBM Plex Sans" panose="020B0503050203000203" pitchFamily="34" charset="0"/>
          </a:endParaRPr>
        </a:p>
      </dgm:t>
    </dgm:pt>
    <dgm:pt modelId="{8382E1B5-0C84-4E82-8CBD-A895DCE3D10A}" type="sibTrans" cxnId="{34E3A25F-0760-4209-BC34-51D788D6209F}">
      <dgm:prSet/>
      <dgm:spPr/>
      <dgm:t>
        <a:bodyPr/>
        <a:lstStyle/>
        <a:p>
          <a:pPr algn="l"/>
          <a:endParaRPr lang="en-US" sz="1600">
            <a:latin typeface="IBM Plex Sans" panose="020B0503050203000203" pitchFamily="34" charset="0"/>
          </a:endParaRPr>
        </a:p>
      </dgm:t>
    </dgm:pt>
    <dgm:pt modelId="{05B9057A-B7C8-4F74-82AD-D5C0719741F6}">
      <dgm:prSet phldrT="[Text]" custT="1"/>
      <dgm:spPr/>
      <dgm:t>
        <a:bodyPr/>
        <a:lstStyle/>
        <a:p>
          <a:pPr algn="l"/>
          <a:r>
            <a:rPr lang="fr-FR" sz="1600" b="0" i="0" dirty="0">
              <a:latin typeface="IBM Plex Sans" panose="020B0503050203000203" pitchFamily="34" charset="0"/>
            </a:rPr>
            <a:t>Export services via port binding</a:t>
          </a:r>
          <a:endParaRPr lang="en-US" sz="1600" dirty="0">
            <a:latin typeface="IBM Plex Sans" panose="020B0503050203000203" pitchFamily="34" charset="0"/>
          </a:endParaRPr>
        </a:p>
      </dgm:t>
    </dgm:pt>
    <dgm:pt modelId="{BA023754-727B-4C14-AF68-8703EF4F0E1F}" type="parTrans" cxnId="{5D5BA83C-CA0E-4F51-840D-32CF5545DB72}">
      <dgm:prSet/>
      <dgm:spPr/>
      <dgm:t>
        <a:bodyPr/>
        <a:lstStyle/>
        <a:p>
          <a:pPr algn="l"/>
          <a:endParaRPr lang="en-US" sz="1600">
            <a:latin typeface="IBM Plex Sans" panose="020B0503050203000203" pitchFamily="34" charset="0"/>
          </a:endParaRPr>
        </a:p>
      </dgm:t>
    </dgm:pt>
    <dgm:pt modelId="{30470928-DA36-461E-A754-AC9093EEE551}" type="sibTrans" cxnId="{5D5BA83C-CA0E-4F51-840D-32CF5545DB72}">
      <dgm:prSet/>
      <dgm:spPr/>
      <dgm:t>
        <a:bodyPr/>
        <a:lstStyle/>
        <a:p>
          <a:pPr algn="l"/>
          <a:endParaRPr lang="en-US" sz="1600">
            <a:latin typeface="IBM Plex Sans" panose="020B0503050203000203" pitchFamily="34" charset="0"/>
          </a:endParaRPr>
        </a:p>
      </dgm:t>
    </dgm:pt>
    <dgm:pt modelId="{660988C7-C3C2-4ACB-9696-527A9FB8DEA8}">
      <dgm:prSet phldrT="[Text]" custT="1"/>
      <dgm:spPr/>
      <dgm:t>
        <a:bodyPr/>
        <a:lstStyle/>
        <a:p>
          <a:pPr algn="l"/>
          <a:r>
            <a:rPr lang="en-US" sz="1600" b="0" i="0" dirty="0">
              <a:latin typeface="IBM Plex Sans" panose="020B0503050203000203" pitchFamily="34" charset="0"/>
            </a:rPr>
            <a:t>Scale out via the process model</a:t>
          </a:r>
          <a:endParaRPr lang="en-US" sz="1600" dirty="0">
            <a:latin typeface="IBM Plex Sans" panose="020B0503050203000203" pitchFamily="34" charset="0"/>
          </a:endParaRPr>
        </a:p>
      </dgm:t>
    </dgm:pt>
    <dgm:pt modelId="{A2B9C886-DF23-48B9-9A4B-B9BF6E714847}" type="parTrans" cxnId="{92147DBC-0D93-4503-9F43-955008178C4B}">
      <dgm:prSet/>
      <dgm:spPr/>
      <dgm:t>
        <a:bodyPr/>
        <a:lstStyle/>
        <a:p>
          <a:pPr algn="l"/>
          <a:endParaRPr lang="en-US" sz="1600">
            <a:latin typeface="IBM Plex Sans" panose="020B0503050203000203" pitchFamily="34" charset="0"/>
          </a:endParaRPr>
        </a:p>
      </dgm:t>
    </dgm:pt>
    <dgm:pt modelId="{430232C4-5688-4948-9D88-66B1F916BFD5}" type="sibTrans" cxnId="{92147DBC-0D93-4503-9F43-955008178C4B}">
      <dgm:prSet/>
      <dgm:spPr/>
      <dgm:t>
        <a:bodyPr/>
        <a:lstStyle/>
        <a:p>
          <a:pPr algn="l"/>
          <a:endParaRPr lang="en-US" sz="1600">
            <a:latin typeface="IBM Plex Sans" panose="020B0503050203000203" pitchFamily="34" charset="0"/>
          </a:endParaRPr>
        </a:p>
      </dgm:t>
    </dgm:pt>
    <dgm:pt modelId="{98BCE79B-272C-443C-B6AA-DE66E1486183}">
      <dgm:prSet phldrT="[Text]" custT="1"/>
      <dgm:spPr/>
      <dgm:t>
        <a:bodyPr/>
        <a:lstStyle/>
        <a:p>
          <a:pPr algn="l"/>
          <a:r>
            <a:rPr lang="en-US" sz="1600" b="0" i="0" dirty="0">
              <a:latin typeface="IBM Plex Sans" panose="020B0503050203000203" pitchFamily="34" charset="0"/>
            </a:rPr>
            <a:t>Maximize robustness with fast startup and graceful shutdown</a:t>
          </a:r>
          <a:endParaRPr lang="en-US" sz="1600" dirty="0">
            <a:latin typeface="IBM Plex Sans" panose="020B0503050203000203" pitchFamily="34" charset="0"/>
          </a:endParaRPr>
        </a:p>
      </dgm:t>
    </dgm:pt>
    <dgm:pt modelId="{683F1E81-B5C8-4A77-B25B-B6690131E78D}" type="parTrans" cxnId="{88F7DD8B-117C-472B-A954-38C0FA12E22A}">
      <dgm:prSet/>
      <dgm:spPr/>
      <dgm:t>
        <a:bodyPr/>
        <a:lstStyle/>
        <a:p>
          <a:pPr algn="l"/>
          <a:endParaRPr lang="en-US" sz="1600">
            <a:latin typeface="IBM Plex Sans" panose="020B0503050203000203" pitchFamily="34" charset="0"/>
          </a:endParaRPr>
        </a:p>
      </dgm:t>
    </dgm:pt>
    <dgm:pt modelId="{DBAC1260-5323-479F-B393-4B6D38A5ABA0}" type="sibTrans" cxnId="{88F7DD8B-117C-472B-A954-38C0FA12E22A}">
      <dgm:prSet/>
      <dgm:spPr/>
      <dgm:t>
        <a:bodyPr/>
        <a:lstStyle/>
        <a:p>
          <a:pPr algn="l"/>
          <a:endParaRPr lang="en-US" sz="1600">
            <a:latin typeface="IBM Plex Sans" panose="020B0503050203000203" pitchFamily="34" charset="0"/>
          </a:endParaRPr>
        </a:p>
      </dgm:t>
    </dgm:pt>
    <dgm:pt modelId="{59D85397-E177-4E32-B704-375EA102EB9A}">
      <dgm:prSet phldrT="[Text]" custT="1"/>
      <dgm:spPr/>
      <dgm:t>
        <a:bodyPr/>
        <a:lstStyle/>
        <a:p>
          <a:pPr algn="l"/>
          <a:r>
            <a:rPr lang="en-US" sz="1600" b="0" i="0" dirty="0">
              <a:latin typeface="IBM Plex Sans" panose="020B0503050203000203" pitchFamily="34" charset="0"/>
            </a:rPr>
            <a:t>Keep development, staging, and production as similar as possible</a:t>
          </a:r>
          <a:endParaRPr lang="en-US" sz="1600" dirty="0">
            <a:latin typeface="IBM Plex Sans" panose="020B0503050203000203" pitchFamily="34" charset="0"/>
          </a:endParaRPr>
        </a:p>
      </dgm:t>
    </dgm:pt>
    <dgm:pt modelId="{7096AA70-8BEC-4725-A116-E4B4A565AEBC}" type="parTrans" cxnId="{919A182F-4081-4C5E-9033-17156AF4D318}">
      <dgm:prSet/>
      <dgm:spPr/>
      <dgm:t>
        <a:bodyPr/>
        <a:lstStyle/>
        <a:p>
          <a:pPr algn="l"/>
          <a:endParaRPr lang="en-US" sz="1600">
            <a:latin typeface="IBM Plex Sans" panose="020B0503050203000203" pitchFamily="34" charset="0"/>
          </a:endParaRPr>
        </a:p>
      </dgm:t>
    </dgm:pt>
    <dgm:pt modelId="{6E95B3BA-D78A-4D35-A23B-DE980530055D}" type="sibTrans" cxnId="{919A182F-4081-4C5E-9033-17156AF4D318}">
      <dgm:prSet/>
      <dgm:spPr/>
      <dgm:t>
        <a:bodyPr/>
        <a:lstStyle/>
        <a:p>
          <a:pPr algn="l"/>
          <a:endParaRPr lang="en-US" sz="1600">
            <a:latin typeface="IBM Plex Sans" panose="020B0503050203000203" pitchFamily="34" charset="0"/>
          </a:endParaRPr>
        </a:p>
      </dgm:t>
    </dgm:pt>
    <dgm:pt modelId="{21E05170-8F3B-411F-BAAF-B24396A9E2E0}">
      <dgm:prSet phldrT="[Text]" custT="1"/>
      <dgm:spPr/>
      <dgm:t>
        <a:bodyPr/>
        <a:lstStyle/>
        <a:p>
          <a:pPr algn="l"/>
          <a:r>
            <a:rPr lang="en-US" sz="1600" b="0" i="0" dirty="0">
              <a:latin typeface="IBM Plex Sans" panose="020B0503050203000203" pitchFamily="34" charset="0"/>
            </a:rPr>
            <a:t>Treat logs as event streams</a:t>
          </a:r>
          <a:endParaRPr lang="en-US" sz="1600" dirty="0">
            <a:latin typeface="IBM Plex Sans" panose="020B0503050203000203" pitchFamily="34" charset="0"/>
          </a:endParaRPr>
        </a:p>
      </dgm:t>
    </dgm:pt>
    <dgm:pt modelId="{E9BD4212-C606-4E38-A150-9B53552FC645}" type="parTrans" cxnId="{46916AA4-84B2-4404-92A8-ED6B5ACCC85D}">
      <dgm:prSet/>
      <dgm:spPr/>
      <dgm:t>
        <a:bodyPr/>
        <a:lstStyle/>
        <a:p>
          <a:pPr algn="l"/>
          <a:endParaRPr lang="en-US" sz="1600">
            <a:latin typeface="IBM Plex Sans" panose="020B0503050203000203" pitchFamily="34" charset="0"/>
          </a:endParaRPr>
        </a:p>
      </dgm:t>
    </dgm:pt>
    <dgm:pt modelId="{7CEC599C-462D-4C0B-8007-A046E6FF8613}" type="sibTrans" cxnId="{46916AA4-84B2-4404-92A8-ED6B5ACCC85D}">
      <dgm:prSet/>
      <dgm:spPr/>
      <dgm:t>
        <a:bodyPr/>
        <a:lstStyle/>
        <a:p>
          <a:pPr algn="l"/>
          <a:endParaRPr lang="en-US" sz="1600">
            <a:latin typeface="IBM Plex Sans" panose="020B0503050203000203" pitchFamily="34" charset="0"/>
          </a:endParaRPr>
        </a:p>
      </dgm:t>
    </dgm:pt>
    <dgm:pt modelId="{B637C07F-9C70-4110-963C-A1A214E4C7ED}">
      <dgm:prSet phldrT="[Text]" custT="1"/>
      <dgm:spPr/>
      <dgm:t>
        <a:bodyPr/>
        <a:lstStyle/>
        <a:p>
          <a:pPr algn="l"/>
          <a:r>
            <a:rPr lang="en-US" sz="1600" b="0" i="0" dirty="0">
              <a:latin typeface="IBM Plex Sans" panose="020B0503050203000203" pitchFamily="34" charset="0"/>
            </a:rPr>
            <a:t>Run admin/management tasks as one-off processes</a:t>
          </a:r>
          <a:endParaRPr lang="en-US" sz="1600" dirty="0">
            <a:latin typeface="IBM Plex Sans" panose="020B0503050203000203" pitchFamily="34" charset="0"/>
          </a:endParaRPr>
        </a:p>
      </dgm:t>
    </dgm:pt>
    <dgm:pt modelId="{C6BD28D3-0645-4CAB-9EFC-6F0E93798235}" type="parTrans" cxnId="{5FF3DE91-3DDF-4842-B682-4D441F6F5626}">
      <dgm:prSet/>
      <dgm:spPr/>
      <dgm:t>
        <a:bodyPr/>
        <a:lstStyle/>
        <a:p>
          <a:pPr algn="l"/>
          <a:endParaRPr lang="en-US" sz="1600">
            <a:latin typeface="IBM Plex Sans" panose="020B0503050203000203" pitchFamily="34" charset="0"/>
          </a:endParaRPr>
        </a:p>
      </dgm:t>
    </dgm:pt>
    <dgm:pt modelId="{4D0686A1-EDEC-472F-809F-DBB1659C2745}" type="sibTrans" cxnId="{5FF3DE91-3DDF-4842-B682-4D441F6F5626}">
      <dgm:prSet/>
      <dgm:spPr/>
      <dgm:t>
        <a:bodyPr/>
        <a:lstStyle/>
        <a:p>
          <a:pPr algn="l"/>
          <a:endParaRPr lang="en-US" sz="1600">
            <a:latin typeface="IBM Plex Sans" panose="020B0503050203000203" pitchFamily="34" charset="0"/>
          </a:endParaRPr>
        </a:p>
      </dgm:t>
    </dgm:pt>
    <dgm:pt modelId="{0E63FB97-6432-4445-8986-0B526494BFEA}" type="pres">
      <dgm:prSet presAssocID="{C943FFFC-D444-47A8-9759-93B16B0A9D06}" presName="Name0" presStyleCnt="0">
        <dgm:presLayoutVars>
          <dgm:chMax/>
          <dgm:chPref val="3"/>
          <dgm:dir/>
          <dgm:animOne val="branch"/>
          <dgm:animLvl val="lvl"/>
        </dgm:presLayoutVars>
      </dgm:prSet>
      <dgm:spPr/>
    </dgm:pt>
    <dgm:pt modelId="{EC62BC57-794F-436B-A185-026D5CB2DBE1}" type="pres">
      <dgm:prSet presAssocID="{9B7908DF-9BA6-4262-9F97-36BD961CA0B7}" presName="composite" presStyleCnt="0"/>
      <dgm:spPr/>
    </dgm:pt>
    <dgm:pt modelId="{83A8E828-00ED-4C5D-943A-F79885E5766E}" type="pres">
      <dgm:prSet presAssocID="{9B7908DF-9BA6-4262-9F97-36BD961CA0B7}" presName="FirstChild" presStyleLbl="revTx" presStyleIdx="0" presStyleCnt="12">
        <dgm:presLayoutVars>
          <dgm:chMax val="0"/>
          <dgm:chPref val="0"/>
          <dgm:bulletEnabled val="1"/>
        </dgm:presLayoutVars>
      </dgm:prSet>
      <dgm:spPr/>
    </dgm:pt>
    <dgm:pt modelId="{3710D1A5-A91F-4003-9F0F-2A6300A8A284}" type="pres">
      <dgm:prSet presAssocID="{9B7908DF-9BA6-4262-9F97-36BD961CA0B7}" presName="Parent" presStyleLbl="alignNode1" presStyleIdx="0" presStyleCnt="12">
        <dgm:presLayoutVars>
          <dgm:chMax val="3"/>
          <dgm:chPref val="3"/>
          <dgm:bulletEnabled val="1"/>
        </dgm:presLayoutVars>
      </dgm:prSet>
      <dgm:spPr/>
    </dgm:pt>
    <dgm:pt modelId="{AE35FC1E-77BA-4F7F-9233-7B21BD76B64E}" type="pres">
      <dgm:prSet presAssocID="{9B7908DF-9BA6-4262-9F97-36BD961CA0B7}" presName="Accent" presStyleLbl="parChTrans1D1" presStyleIdx="0" presStyleCnt="12"/>
      <dgm:spPr/>
    </dgm:pt>
    <dgm:pt modelId="{EE733334-8F28-46C2-83D3-9E2102A110E5}" type="pres">
      <dgm:prSet presAssocID="{491F6360-5A01-4D4E-8C72-2F7FE946A7CD}" presName="sibTrans" presStyleCnt="0"/>
      <dgm:spPr/>
    </dgm:pt>
    <dgm:pt modelId="{35B965EE-CC86-451B-AFF7-9BDC8320653F}" type="pres">
      <dgm:prSet presAssocID="{DCBFEC87-6FEC-453B-9107-B29D2AC2B72F}" presName="composite" presStyleCnt="0"/>
      <dgm:spPr/>
    </dgm:pt>
    <dgm:pt modelId="{E32253CF-F49F-4839-A70F-95F8E32215AC}" type="pres">
      <dgm:prSet presAssocID="{DCBFEC87-6FEC-453B-9107-B29D2AC2B72F}" presName="FirstChild" presStyleLbl="revTx" presStyleIdx="1" presStyleCnt="12">
        <dgm:presLayoutVars>
          <dgm:chMax val="0"/>
          <dgm:chPref val="0"/>
          <dgm:bulletEnabled val="1"/>
        </dgm:presLayoutVars>
      </dgm:prSet>
      <dgm:spPr/>
    </dgm:pt>
    <dgm:pt modelId="{45D37478-BF6E-4C6F-B88C-F1785BE121F4}" type="pres">
      <dgm:prSet presAssocID="{DCBFEC87-6FEC-453B-9107-B29D2AC2B72F}" presName="Parent" presStyleLbl="alignNode1" presStyleIdx="1" presStyleCnt="12">
        <dgm:presLayoutVars>
          <dgm:chMax val="3"/>
          <dgm:chPref val="3"/>
          <dgm:bulletEnabled val="1"/>
        </dgm:presLayoutVars>
      </dgm:prSet>
      <dgm:spPr/>
    </dgm:pt>
    <dgm:pt modelId="{4A8F390F-7D87-4740-83F2-74C7750F4CD5}" type="pres">
      <dgm:prSet presAssocID="{DCBFEC87-6FEC-453B-9107-B29D2AC2B72F}" presName="Accent" presStyleLbl="parChTrans1D1" presStyleIdx="1" presStyleCnt="12"/>
      <dgm:spPr/>
    </dgm:pt>
    <dgm:pt modelId="{98C478C9-20D0-49E0-BFEB-9A35A0642764}" type="pres">
      <dgm:prSet presAssocID="{DF303FBB-E1BF-482B-AD9A-F3A4DA7B1436}" presName="sibTrans" presStyleCnt="0"/>
      <dgm:spPr/>
    </dgm:pt>
    <dgm:pt modelId="{A7E7451D-7587-4DFA-BBE9-B98637F288A0}" type="pres">
      <dgm:prSet presAssocID="{29BB8522-0B85-4A8D-AC3C-ACAF87CCF648}" presName="composite" presStyleCnt="0"/>
      <dgm:spPr/>
    </dgm:pt>
    <dgm:pt modelId="{1611794F-81D2-4543-B67E-44A42C543287}" type="pres">
      <dgm:prSet presAssocID="{29BB8522-0B85-4A8D-AC3C-ACAF87CCF648}" presName="FirstChild" presStyleLbl="revTx" presStyleIdx="2" presStyleCnt="12">
        <dgm:presLayoutVars>
          <dgm:chMax val="0"/>
          <dgm:chPref val="0"/>
          <dgm:bulletEnabled val="1"/>
        </dgm:presLayoutVars>
      </dgm:prSet>
      <dgm:spPr/>
    </dgm:pt>
    <dgm:pt modelId="{2545A419-BA76-4B70-AD7F-42750227B20E}" type="pres">
      <dgm:prSet presAssocID="{29BB8522-0B85-4A8D-AC3C-ACAF87CCF648}" presName="Parent" presStyleLbl="alignNode1" presStyleIdx="2" presStyleCnt="12">
        <dgm:presLayoutVars>
          <dgm:chMax val="3"/>
          <dgm:chPref val="3"/>
          <dgm:bulletEnabled val="1"/>
        </dgm:presLayoutVars>
      </dgm:prSet>
      <dgm:spPr/>
    </dgm:pt>
    <dgm:pt modelId="{28620DC4-D66E-46D7-A768-1CA7FA39A480}" type="pres">
      <dgm:prSet presAssocID="{29BB8522-0B85-4A8D-AC3C-ACAF87CCF648}" presName="Accent" presStyleLbl="parChTrans1D1" presStyleIdx="2" presStyleCnt="12"/>
      <dgm:spPr/>
    </dgm:pt>
    <dgm:pt modelId="{ABD807ED-3728-4B76-83AC-E9ADD105416C}" type="pres">
      <dgm:prSet presAssocID="{6309D393-97C6-4997-9B27-B3A5622D4ABE}" presName="sibTrans" presStyleCnt="0"/>
      <dgm:spPr/>
    </dgm:pt>
    <dgm:pt modelId="{D225F1C7-0ED1-46EF-950A-5DA3743E0828}" type="pres">
      <dgm:prSet presAssocID="{490853B9-0C47-4029-B38F-A20059D1A429}" presName="composite" presStyleCnt="0"/>
      <dgm:spPr/>
    </dgm:pt>
    <dgm:pt modelId="{6695E258-E86A-4993-8DAB-9279BD43B5B3}" type="pres">
      <dgm:prSet presAssocID="{490853B9-0C47-4029-B38F-A20059D1A429}" presName="FirstChild" presStyleLbl="revTx" presStyleIdx="3" presStyleCnt="12">
        <dgm:presLayoutVars>
          <dgm:chMax val="0"/>
          <dgm:chPref val="0"/>
          <dgm:bulletEnabled val="1"/>
        </dgm:presLayoutVars>
      </dgm:prSet>
      <dgm:spPr/>
    </dgm:pt>
    <dgm:pt modelId="{5CE85447-D032-4492-883F-86305159A907}" type="pres">
      <dgm:prSet presAssocID="{490853B9-0C47-4029-B38F-A20059D1A429}" presName="Parent" presStyleLbl="alignNode1" presStyleIdx="3" presStyleCnt="12">
        <dgm:presLayoutVars>
          <dgm:chMax val="3"/>
          <dgm:chPref val="3"/>
          <dgm:bulletEnabled val="1"/>
        </dgm:presLayoutVars>
      </dgm:prSet>
      <dgm:spPr/>
    </dgm:pt>
    <dgm:pt modelId="{4CB28FAF-3007-41C2-882E-BE620596F3F0}" type="pres">
      <dgm:prSet presAssocID="{490853B9-0C47-4029-B38F-A20059D1A429}" presName="Accent" presStyleLbl="parChTrans1D1" presStyleIdx="3" presStyleCnt="12"/>
      <dgm:spPr/>
    </dgm:pt>
    <dgm:pt modelId="{C31F97C6-2DDA-4B36-98A4-83D3159E2768}" type="pres">
      <dgm:prSet presAssocID="{788A6814-5181-4BC0-8E6D-2E7B32E84E7C}" presName="sibTrans" presStyleCnt="0"/>
      <dgm:spPr/>
    </dgm:pt>
    <dgm:pt modelId="{4A04993C-6945-4D9F-BB5E-245FD3EFEB3F}" type="pres">
      <dgm:prSet presAssocID="{705EDCA0-4C7E-4D29-BA4F-4224CE756A00}" presName="composite" presStyleCnt="0"/>
      <dgm:spPr/>
    </dgm:pt>
    <dgm:pt modelId="{644A3AAA-EA81-4261-9CF5-9AF478A41436}" type="pres">
      <dgm:prSet presAssocID="{705EDCA0-4C7E-4D29-BA4F-4224CE756A00}" presName="FirstChild" presStyleLbl="revTx" presStyleIdx="4" presStyleCnt="12">
        <dgm:presLayoutVars>
          <dgm:chMax val="0"/>
          <dgm:chPref val="0"/>
          <dgm:bulletEnabled val="1"/>
        </dgm:presLayoutVars>
      </dgm:prSet>
      <dgm:spPr/>
    </dgm:pt>
    <dgm:pt modelId="{D972591A-3780-436E-A5DF-3A374DF5E24B}" type="pres">
      <dgm:prSet presAssocID="{705EDCA0-4C7E-4D29-BA4F-4224CE756A00}" presName="Parent" presStyleLbl="alignNode1" presStyleIdx="4" presStyleCnt="12">
        <dgm:presLayoutVars>
          <dgm:chMax val="3"/>
          <dgm:chPref val="3"/>
          <dgm:bulletEnabled val="1"/>
        </dgm:presLayoutVars>
      </dgm:prSet>
      <dgm:spPr/>
    </dgm:pt>
    <dgm:pt modelId="{E9BC6F52-6CD4-4734-8AEA-9D618E6033C6}" type="pres">
      <dgm:prSet presAssocID="{705EDCA0-4C7E-4D29-BA4F-4224CE756A00}" presName="Accent" presStyleLbl="parChTrans1D1" presStyleIdx="4" presStyleCnt="12"/>
      <dgm:spPr/>
    </dgm:pt>
    <dgm:pt modelId="{53DCF46A-CAA1-4940-8589-51FFDE51E122}" type="pres">
      <dgm:prSet presAssocID="{5750BAD3-6C7C-4A74-BE27-89398B831C5B}" presName="sibTrans" presStyleCnt="0"/>
      <dgm:spPr/>
    </dgm:pt>
    <dgm:pt modelId="{36D1F4DF-9F75-4A90-8EDD-25FFFA428246}" type="pres">
      <dgm:prSet presAssocID="{0E72F267-0DCE-4F8C-9E1F-A0F5943057C4}" presName="composite" presStyleCnt="0"/>
      <dgm:spPr/>
    </dgm:pt>
    <dgm:pt modelId="{BCD55A5C-F03F-4FC6-87EC-9526334F024C}" type="pres">
      <dgm:prSet presAssocID="{0E72F267-0DCE-4F8C-9E1F-A0F5943057C4}" presName="FirstChild" presStyleLbl="revTx" presStyleIdx="5" presStyleCnt="12">
        <dgm:presLayoutVars>
          <dgm:chMax val="0"/>
          <dgm:chPref val="0"/>
          <dgm:bulletEnabled val="1"/>
        </dgm:presLayoutVars>
      </dgm:prSet>
      <dgm:spPr/>
    </dgm:pt>
    <dgm:pt modelId="{A33AB6A0-2C20-4306-8A39-72512628D97B}" type="pres">
      <dgm:prSet presAssocID="{0E72F267-0DCE-4F8C-9E1F-A0F5943057C4}" presName="Parent" presStyleLbl="alignNode1" presStyleIdx="5" presStyleCnt="12">
        <dgm:presLayoutVars>
          <dgm:chMax val="3"/>
          <dgm:chPref val="3"/>
          <dgm:bulletEnabled val="1"/>
        </dgm:presLayoutVars>
      </dgm:prSet>
      <dgm:spPr/>
    </dgm:pt>
    <dgm:pt modelId="{63E88FD5-530C-400E-885F-9F8F656431B0}" type="pres">
      <dgm:prSet presAssocID="{0E72F267-0DCE-4F8C-9E1F-A0F5943057C4}" presName="Accent" presStyleLbl="parChTrans1D1" presStyleIdx="5" presStyleCnt="12"/>
      <dgm:spPr/>
    </dgm:pt>
    <dgm:pt modelId="{B574C12B-31F1-42B9-8772-CC8AAEC87CB3}" type="pres">
      <dgm:prSet presAssocID="{E176CA4D-996C-48CF-928B-F7663303796E}" presName="sibTrans" presStyleCnt="0"/>
      <dgm:spPr/>
    </dgm:pt>
    <dgm:pt modelId="{F204BBB0-F525-491D-8D95-0BA12FC00632}" type="pres">
      <dgm:prSet presAssocID="{1150F6F9-0BEB-4D8F-BF6B-C1D14762C15F}" presName="composite" presStyleCnt="0"/>
      <dgm:spPr/>
    </dgm:pt>
    <dgm:pt modelId="{D509FDB8-10BD-4917-BB73-10A697D05D44}" type="pres">
      <dgm:prSet presAssocID="{1150F6F9-0BEB-4D8F-BF6B-C1D14762C15F}" presName="FirstChild" presStyleLbl="revTx" presStyleIdx="6" presStyleCnt="12">
        <dgm:presLayoutVars>
          <dgm:chMax val="0"/>
          <dgm:chPref val="0"/>
          <dgm:bulletEnabled val="1"/>
        </dgm:presLayoutVars>
      </dgm:prSet>
      <dgm:spPr/>
    </dgm:pt>
    <dgm:pt modelId="{835248D9-2843-454A-97C1-CDDD64BDA876}" type="pres">
      <dgm:prSet presAssocID="{1150F6F9-0BEB-4D8F-BF6B-C1D14762C15F}" presName="Parent" presStyleLbl="alignNode1" presStyleIdx="6" presStyleCnt="12">
        <dgm:presLayoutVars>
          <dgm:chMax val="3"/>
          <dgm:chPref val="3"/>
          <dgm:bulletEnabled val="1"/>
        </dgm:presLayoutVars>
      </dgm:prSet>
      <dgm:spPr/>
    </dgm:pt>
    <dgm:pt modelId="{6A86CD48-0FCE-4283-A4FC-A5DA97DA5B24}" type="pres">
      <dgm:prSet presAssocID="{1150F6F9-0BEB-4D8F-BF6B-C1D14762C15F}" presName="Accent" presStyleLbl="parChTrans1D1" presStyleIdx="6" presStyleCnt="12"/>
      <dgm:spPr/>
    </dgm:pt>
    <dgm:pt modelId="{5562B286-FD19-4615-8066-143F10BB92CE}" type="pres">
      <dgm:prSet presAssocID="{82CEBD37-C06B-4CA5-8BA3-0464A7F0B324}" presName="sibTrans" presStyleCnt="0"/>
      <dgm:spPr/>
    </dgm:pt>
    <dgm:pt modelId="{EB7F4D54-A8FF-4D80-9F8D-4CD3F8DE164F}" type="pres">
      <dgm:prSet presAssocID="{E297497B-913E-4DE1-ABE0-E7EF2C04BA26}" presName="composite" presStyleCnt="0"/>
      <dgm:spPr/>
    </dgm:pt>
    <dgm:pt modelId="{ABE2460F-F6A8-47A2-B989-F1B842D30FB6}" type="pres">
      <dgm:prSet presAssocID="{E297497B-913E-4DE1-ABE0-E7EF2C04BA26}" presName="FirstChild" presStyleLbl="revTx" presStyleIdx="7" presStyleCnt="12">
        <dgm:presLayoutVars>
          <dgm:chMax val="0"/>
          <dgm:chPref val="0"/>
          <dgm:bulletEnabled val="1"/>
        </dgm:presLayoutVars>
      </dgm:prSet>
      <dgm:spPr/>
    </dgm:pt>
    <dgm:pt modelId="{6482183D-4888-49B7-A4A7-874FC8A72730}" type="pres">
      <dgm:prSet presAssocID="{E297497B-913E-4DE1-ABE0-E7EF2C04BA26}" presName="Parent" presStyleLbl="alignNode1" presStyleIdx="7" presStyleCnt="12">
        <dgm:presLayoutVars>
          <dgm:chMax val="3"/>
          <dgm:chPref val="3"/>
          <dgm:bulletEnabled val="1"/>
        </dgm:presLayoutVars>
      </dgm:prSet>
      <dgm:spPr/>
    </dgm:pt>
    <dgm:pt modelId="{0B61A249-6935-46F5-84A4-54EF68050D3D}" type="pres">
      <dgm:prSet presAssocID="{E297497B-913E-4DE1-ABE0-E7EF2C04BA26}" presName="Accent" presStyleLbl="parChTrans1D1" presStyleIdx="7" presStyleCnt="12"/>
      <dgm:spPr/>
    </dgm:pt>
    <dgm:pt modelId="{8F31B779-3966-4112-A128-D892C839F1AD}" type="pres">
      <dgm:prSet presAssocID="{9ECB1593-02B8-409F-9F7E-97B696CBF9EF}" presName="sibTrans" presStyleCnt="0"/>
      <dgm:spPr/>
    </dgm:pt>
    <dgm:pt modelId="{05EE6711-0A21-4261-A8AA-FA9C7289987F}" type="pres">
      <dgm:prSet presAssocID="{E327984D-8A91-449D-AE80-F9E5A6F2208B}" presName="composite" presStyleCnt="0"/>
      <dgm:spPr/>
    </dgm:pt>
    <dgm:pt modelId="{27B1751E-11B8-4061-BE92-E337861410B4}" type="pres">
      <dgm:prSet presAssocID="{E327984D-8A91-449D-AE80-F9E5A6F2208B}" presName="FirstChild" presStyleLbl="revTx" presStyleIdx="8" presStyleCnt="12">
        <dgm:presLayoutVars>
          <dgm:chMax val="0"/>
          <dgm:chPref val="0"/>
          <dgm:bulletEnabled val="1"/>
        </dgm:presLayoutVars>
      </dgm:prSet>
      <dgm:spPr/>
    </dgm:pt>
    <dgm:pt modelId="{DEBEF8B0-41D4-492A-B251-706BFD693C91}" type="pres">
      <dgm:prSet presAssocID="{E327984D-8A91-449D-AE80-F9E5A6F2208B}" presName="Parent" presStyleLbl="alignNode1" presStyleIdx="8" presStyleCnt="12">
        <dgm:presLayoutVars>
          <dgm:chMax val="3"/>
          <dgm:chPref val="3"/>
          <dgm:bulletEnabled val="1"/>
        </dgm:presLayoutVars>
      </dgm:prSet>
      <dgm:spPr/>
    </dgm:pt>
    <dgm:pt modelId="{AE285D0F-2391-45F8-8A63-537AA9F83BB0}" type="pres">
      <dgm:prSet presAssocID="{E327984D-8A91-449D-AE80-F9E5A6F2208B}" presName="Accent" presStyleLbl="parChTrans1D1" presStyleIdx="8" presStyleCnt="12"/>
      <dgm:spPr/>
    </dgm:pt>
    <dgm:pt modelId="{C784D535-BE89-4F78-AEF7-F4ECDBCBB2BB}" type="pres">
      <dgm:prSet presAssocID="{086BD29D-A3E9-4BC4-9B22-D9F61950EE61}" presName="sibTrans" presStyleCnt="0"/>
      <dgm:spPr/>
    </dgm:pt>
    <dgm:pt modelId="{42413D17-FD19-475A-B4D3-D034C498CBD6}" type="pres">
      <dgm:prSet presAssocID="{F83A125D-E97B-421F-BB32-EB79FC7ADA69}" presName="composite" presStyleCnt="0"/>
      <dgm:spPr/>
    </dgm:pt>
    <dgm:pt modelId="{EB3F6A3D-7D95-49E6-99F3-65A039F8FF31}" type="pres">
      <dgm:prSet presAssocID="{F83A125D-E97B-421F-BB32-EB79FC7ADA69}" presName="FirstChild" presStyleLbl="revTx" presStyleIdx="9" presStyleCnt="12">
        <dgm:presLayoutVars>
          <dgm:chMax val="0"/>
          <dgm:chPref val="0"/>
          <dgm:bulletEnabled val="1"/>
        </dgm:presLayoutVars>
      </dgm:prSet>
      <dgm:spPr/>
    </dgm:pt>
    <dgm:pt modelId="{411C29EE-5946-437F-ABB6-98D408B425FC}" type="pres">
      <dgm:prSet presAssocID="{F83A125D-E97B-421F-BB32-EB79FC7ADA69}" presName="Parent" presStyleLbl="alignNode1" presStyleIdx="9" presStyleCnt="12">
        <dgm:presLayoutVars>
          <dgm:chMax val="3"/>
          <dgm:chPref val="3"/>
          <dgm:bulletEnabled val="1"/>
        </dgm:presLayoutVars>
      </dgm:prSet>
      <dgm:spPr/>
    </dgm:pt>
    <dgm:pt modelId="{48398419-4D76-414F-B642-D8590116B66A}" type="pres">
      <dgm:prSet presAssocID="{F83A125D-E97B-421F-BB32-EB79FC7ADA69}" presName="Accent" presStyleLbl="parChTrans1D1" presStyleIdx="9" presStyleCnt="12"/>
      <dgm:spPr/>
    </dgm:pt>
    <dgm:pt modelId="{C2DE8DDC-3C45-4D16-B130-686A52889D4D}" type="pres">
      <dgm:prSet presAssocID="{637C4184-83AE-46A3-8F32-385938D4E500}" presName="sibTrans" presStyleCnt="0"/>
      <dgm:spPr/>
    </dgm:pt>
    <dgm:pt modelId="{7800066B-1AD7-4791-81AB-7FB757AC4794}" type="pres">
      <dgm:prSet presAssocID="{44C00CB2-9C4C-4D8A-B033-1CBF33D347BD}" presName="composite" presStyleCnt="0"/>
      <dgm:spPr/>
    </dgm:pt>
    <dgm:pt modelId="{CA1FDCA4-EF06-4844-8F55-EC61232D0028}" type="pres">
      <dgm:prSet presAssocID="{44C00CB2-9C4C-4D8A-B033-1CBF33D347BD}" presName="FirstChild" presStyleLbl="revTx" presStyleIdx="10" presStyleCnt="12">
        <dgm:presLayoutVars>
          <dgm:chMax val="0"/>
          <dgm:chPref val="0"/>
          <dgm:bulletEnabled val="1"/>
        </dgm:presLayoutVars>
      </dgm:prSet>
      <dgm:spPr/>
    </dgm:pt>
    <dgm:pt modelId="{4585D741-1543-4214-AD9D-CAAC4E8E3409}" type="pres">
      <dgm:prSet presAssocID="{44C00CB2-9C4C-4D8A-B033-1CBF33D347BD}" presName="Parent" presStyleLbl="alignNode1" presStyleIdx="10" presStyleCnt="12">
        <dgm:presLayoutVars>
          <dgm:chMax val="3"/>
          <dgm:chPref val="3"/>
          <dgm:bulletEnabled val="1"/>
        </dgm:presLayoutVars>
      </dgm:prSet>
      <dgm:spPr/>
    </dgm:pt>
    <dgm:pt modelId="{B17C9F84-A7E4-40B7-8361-F259587BB465}" type="pres">
      <dgm:prSet presAssocID="{44C00CB2-9C4C-4D8A-B033-1CBF33D347BD}" presName="Accent" presStyleLbl="parChTrans1D1" presStyleIdx="10" presStyleCnt="12"/>
      <dgm:spPr/>
    </dgm:pt>
    <dgm:pt modelId="{63686857-5494-486C-BB92-3A390203317D}" type="pres">
      <dgm:prSet presAssocID="{36FA488C-CFBE-40D9-B2F1-34E487404688}" presName="sibTrans" presStyleCnt="0"/>
      <dgm:spPr/>
    </dgm:pt>
    <dgm:pt modelId="{A63729E6-E2ED-4264-B52D-FED01C08BC1D}" type="pres">
      <dgm:prSet presAssocID="{1A4B5289-8781-45B7-A61B-24B8705EFDCD}" presName="composite" presStyleCnt="0"/>
      <dgm:spPr/>
    </dgm:pt>
    <dgm:pt modelId="{EAABB5B4-8BF0-4F8F-835A-0D90F682A87B}" type="pres">
      <dgm:prSet presAssocID="{1A4B5289-8781-45B7-A61B-24B8705EFDCD}" presName="FirstChild" presStyleLbl="revTx" presStyleIdx="11" presStyleCnt="12">
        <dgm:presLayoutVars>
          <dgm:chMax val="0"/>
          <dgm:chPref val="0"/>
          <dgm:bulletEnabled val="1"/>
        </dgm:presLayoutVars>
      </dgm:prSet>
      <dgm:spPr/>
    </dgm:pt>
    <dgm:pt modelId="{D5EE6307-D31E-4711-8D2C-54322E42D829}" type="pres">
      <dgm:prSet presAssocID="{1A4B5289-8781-45B7-A61B-24B8705EFDCD}" presName="Parent" presStyleLbl="alignNode1" presStyleIdx="11" presStyleCnt="12" custLinFactNeighborX="12">
        <dgm:presLayoutVars>
          <dgm:chMax val="3"/>
          <dgm:chPref val="3"/>
          <dgm:bulletEnabled val="1"/>
        </dgm:presLayoutVars>
      </dgm:prSet>
      <dgm:spPr/>
    </dgm:pt>
    <dgm:pt modelId="{3F6F6F35-FEF7-435B-8E28-5847B473C038}" type="pres">
      <dgm:prSet presAssocID="{1A4B5289-8781-45B7-A61B-24B8705EFDCD}" presName="Accent" presStyleLbl="parChTrans1D1" presStyleIdx="11" presStyleCnt="12"/>
      <dgm:spPr/>
    </dgm:pt>
  </dgm:ptLst>
  <dgm:cxnLst>
    <dgm:cxn modelId="{C2174305-CDFD-43DC-90B7-0F34D806949A}" srcId="{C943FFFC-D444-47A8-9759-93B16B0A9D06}" destId="{705EDCA0-4C7E-4D29-BA4F-4224CE756A00}" srcOrd="4" destOrd="0" parTransId="{73973D69-3F33-4436-86BD-D8A217641125}" sibTransId="{5750BAD3-6C7C-4A74-BE27-89398B831C5B}"/>
    <dgm:cxn modelId="{349DCE06-AE0F-4564-9C7D-161BC8A8D4CD}" srcId="{C943FFFC-D444-47A8-9759-93B16B0A9D06}" destId="{F83A125D-E97B-421F-BB32-EB79FC7ADA69}" srcOrd="9" destOrd="0" parTransId="{D33C96EC-F22B-4324-8AAF-0C81AF79AE03}" sibTransId="{637C4184-83AE-46A3-8F32-385938D4E500}"/>
    <dgm:cxn modelId="{0C0DED0D-7D48-4111-83C0-536B65C22DEC}" srcId="{C943FFFC-D444-47A8-9759-93B16B0A9D06}" destId="{9B7908DF-9BA6-4262-9F97-36BD961CA0B7}" srcOrd="0" destOrd="0" parTransId="{1829EBA4-BECA-4E93-9967-051506836320}" sibTransId="{491F6360-5A01-4D4E-8C72-2F7FE946A7CD}"/>
    <dgm:cxn modelId="{C4822512-7717-4144-A36E-3DFB74E90DFF}" srcId="{9B7908DF-9BA6-4262-9F97-36BD961CA0B7}" destId="{5B2A86E5-A93B-4A09-B61A-BA7A74CE77FB}" srcOrd="0" destOrd="0" parTransId="{E48825B9-A435-4A00-9728-CBC9DDC4D760}" sibTransId="{3C21352C-1969-4CDB-A34D-6769A60C9443}"/>
    <dgm:cxn modelId="{56B0C317-40EB-4278-A780-102D7AA2CE9B}" type="presOf" srcId="{F83A125D-E97B-421F-BB32-EB79FC7ADA69}" destId="{411C29EE-5946-437F-ABB6-98D408B425FC}" srcOrd="0" destOrd="0" presId="urn:microsoft.com/office/officeart/2011/layout/TabList"/>
    <dgm:cxn modelId="{CF34081E-0F2A-4C7C-B255-F32DE318FAB7}" type="presOf" srcId="{21E1ED66-6C5C-416A-BCC5-F2EF21BD42F6}" destId="{BCD55A5C-F03F-4FC6-87EC-9526334F024C}" srcOrd="0" destOrd="0" presId="urn:microsoft.com/office/officeart/2011/layout/TabList"/>
    <dgm:cxn modelId="{5A380C20-BDD4-4F2D-8A71-CA5E3C088934}" srcId="{C943FFFC-D444-47A8-9759-93B16B0A9D06}" destId="{490853B9-0C47-4029-B38F-A20059D1A429}" srcOrd="3" destOrd="0" parTransId="{97A210E7-C1FA-463D-A3F7-32B870109E64}" sibTransId="{788A6814-5181-4BC0-8E6D-2E7B32E84E7C}"/>
    <dgm:cxn modelId="{B6343426-BB46-41E4-8670-F30BA06AF15C}" type="presOf" srcId="{29BB8522-0B85-4A8D-AC3C-ACAF87CCF648}" destId="{2545A419-BA76-4B70-AD7F-42750227B20E}" srcOrd="0" destOrd="0" presId="urn:microsoft.com/office/officeart/2011/layout/TabList"/>
    <dgm:cxn modelId="{1FCB232E-DCDE-4A01-BE03-662881A5B749}" type="presOf" srcId="{660988C7-C3C2-4ACB-9696-527A9FB8DEA8}" destId="{ABE2460F-F6A8-47A2-B989-F1B842D30FB6}" srcOrd="0" destOrd="0" presId="urn:microsoft.com/office/officeart/2011/layout/TabList"/>
    <dgm:cxn modelId="{919A182F-4081-4C5E-9033-17156AF4D318}" srcId="{F83A125D-E97B-421F-BB32-EB79FC7ADA69}" destId="{59D85397-E177-4E32-B704-375EA102EB9A}" srcOrd="0" destOrd="0" parTransId="{7096AA70-8BEC-4725-A116-E4B4A565AEBC}" sibTransId="{6E95B3BA-D78A-4D35-A23B-DE980530055D}"/>
    <dgm:cxn modelId="{1FD3C530-66AB-48C0-8FDC-6614EE20E205}" type="presOf" srcId="{59D85397-E177-4E32-B704-375EA102EB9A}" destId="{EB3F6A3D-7D95-49E6-99F3-65A039F8FF31}" srcOrd="0" destOrd="0" presId="urn:microsoft.com/office/officeart/2011/layout/TabList"/>
    <dgm:cxn modelId="{FD9ECC31-D0BD-4AFC-A6DF-6D87EF6D5663}" type="presOf" srcId="{CC36DAED-474E-4D0D-83D1-7D5764917DFC}" destId="{6695E258-E86A-4993-8DAB-9279BD43B5B3}" srcOrd="0" destOrd="0" presId="urn:microsoft.com/office/officeart/2011/layout/TabList"/>
    <dgm:cxn modelId="{46B60234-2E80-4AC8-B96C-35EB8B141BC6}" type="presOf" srcId="{CE425842-8FBD-42E4-AC27-80272E76F947}" destId="{1611794F-81D2-4543-B67E-44A42C543287}" srcOrd="0" destOrd="0" presId="urn:microsoft.com/office/officeart/2011/layout/TabList"/>
    <dgm:cxn modelId="{2A9A9534-1E69-416C-A3DF-574ADA7F957A}" srcId="{C943FFFC-D444-47A8-9759-93B16B0A9D06}" destId="{1A4B5289-8781-45B7-A61B-24B8705EFDCD}" srcOrd="11" destOrd="0" parTransId="{53F55DA0-8C41-4758-84EF-5439DA2522D4}" sibTransId="{99C1AFE8-2EF4-42DB-8975-F2F5B6E86CF1}"/>
    <dgm:cxn modelId="{5D5BA83C-CA0E-4F51-840D-32CF5545DB72}" srcId="{1150F6F9-0BEB-4D8F-BF6B-C1D14762C15F}" destId="{05B9057A-B7C8-4F74-82AD-D5C0719741F6}" srcOrd="0" destOrd="0" parTransId="{BA023754-727B-4C14-AF68-8703EF4F0E1F}" sibTransId="{30470928-DA36-461E-A754-AC9093EEE551}"/>
    <dgm:cxn modelId="{8FA6AF3F-A257-4005-A24E-0C0E7C5A6DF3}" type="presOf" srcId="{4AF0577C-73C4-4849-B92D-810B84CB2EEF}" destId="{E32253CF-F49F-4839-A70F-95F8E32215AC}" srcOrd="0" destOrd="0" presId="urn:microsoft.com/office/officeart/2011/layout/TabList"/>
    <dgm:cxn modelId="{34E3A25F-0760-4209-BC34-51D788D6209F}" srcId="{0E72F267-0DCE-4F8C-9E1F-A0F5943057C4}" destId="{21E1ED66-6C5C-416A-BCC5-F2EF21BD42F6}" srcOrd="0" destOrd="0" parTransId="{EBD12A0F-C555-4C75-9A86-A65B39FC8CE2}" sibTransId="{8382E1B5-0C84-4E82-8CBD-A895DCE3D10A}"/>
    <dgm:cxn modelId="{1BFC6A42-C646-4308-B1F1-92BB2988609D}" type="presOf" srcId="{5B2A86E5-A93B-4A09-B61A-BA7A74CE77FB}" destId="{83A8E828-00ED-4C5D-943A-F79885E5766E}" srcOrd="0" destOrd="0" presId="urn:microsoft.com/office/officeart/2011/layout/TabList"/>
    <dgm:cxn modelId="{97AE9543-6279-486A-9A65-62FDB2874814}" type="presOf" srcId="{B637C07F-9C70-4110-963C-A1A214E4C7ED}" destId="{EAABB5B4-8BF0-4F8F-835A-0D90F682A87B}" srcOrd="0" destOrd="0" presId="urn:microsoft.com/office/officeart/2011/layout/TabList"/>
    <dgm:cxn modelId="{9C597A6A-9CA6-4406-A95A-0AF1D019FA1F}" type="presOf" srcId="{705EDCA0-4C7E-4D29-BA4F-4224CE756A00}" destId="{D972591A-3780-436E-A5DF-3A374DF5E24B}" srcOrd="0" destOrd="0" presId="urn:microsoft.com/office/officeart/2011/layout/TabList"/>
    <dgm:cxn modelId="{15D2786D-2E73-4269-95E6-30FC50F42E04}" type="presOf" srcId="{44C00CB2-9C4C-4D8A-B033-1CBF33D347BD}" destId="{4585D741-1543-4214-AD9D-CAAC4E8E3409}" srcOrd="0" destOrd="0" presId="urn:microsoft.com/office/officeart/2011/layout/TabList"/>
    <dgm:cxn modelId="{E155D772-A289-41A4-BDEC-E12C88292D60}" type="presOf" srcId="{490853B9-0C47-4029-B38F-A20059D1A429}" destId="{5CE85447-D032-4492-883F-86305159A907}" srcOrd="0" destOrd="0" presId="urn:microsoft.com/office/officeart/2011/layout/TabList"/>
    <dgm:cxn modelId="{8EC72375-3CF0-4D4F-85BE-608432034434}" type="presOf" srcId="{0EF35680-9398-47C3-84F3-04DABEDB2310}" destId="{644A3AAA-EA81-4261-9CF5-9AF478A41436}" srcOrd="0" destOrd="0" presId="urn:microsoft.com/office/officeart/2011/layout/TabList"/>
    <dgm:cxn modelId="{BC3A2B78-768C-4B46-A73E-9058D0938751}" srcId="{DCBFEC87-6FEC-453B-9107-B29D2AC2B72F}" destId="{4AF0577C-73C4-4849-B92D-810B84CB2EEF}" srcOrd="0" destOrd="0" parTransId="{7D23E457-E0AA-4290-A509-60FF1E13E579}" sibTransId="{9AE04BC6-F80D-46AB-99F9-02B02FC3E907}"/>
    <dgm:cxn modelId="{6AAC387C-FCF2-4D3D-AF55-2F86FE6617EC}" type="presOf" srcId="{1A4B5289-8781-45B7-A61B-24B8705EFDCD}" destId="{D5EE6307-D31E-4711-8D2C-54322E42D829}" srcOrd="0" destOrd="0" presId="urn:microsoft.com/office/officeart/2011/layout/TabList"/>
    <dgm:cxn modelId="{C7AF0C87-DBAE-4FEE-A703-240D76868D0B}" srcId="{C943FFFC-D444-47A8-9759-93B16B0A9D06}" destId="{E327984D-8A91-449D-AE80-F9E5A6F2208B}" srcOrd="8" destOrd="0" parTransId="{2B3E68FF-CF92-4CC3-883A-16D0A7E7E232}" sibTransId="{086BD29D-A3E9-4BC4-9B22-D9F61950EE61}"/>
    <dgm:cxn modelId="{88F7DD8B-117C-472B-A954-38C0FA12E22A}" srcId="{E327984D-8A91-449D-AE80-F9E5A6F2208B}" destId="{98BCE79B-272C-443C-B6AA-DE66E1486183}" srcOrd="0" destOrd="0" parTransId="{683F1E81-B5C8-4A77-B25B-B6690131E78D}" sibTransId="{DBAC1260-5323-479F-B393-4B6D38A5ABA0}"/>
    <dgm:cxn modelId="{145A3791-04D8-4D89-AA36-A11B62B96280}" srcId="{490853B9-0C47-4029-B38F-A20059D1A429}" destId="{CC36DAED-474E-4D0D-83D1-7D5764917DFC}" srcOrd="0" destOrd="0" parTransId="{9AEA370C-8BD7-41EA-A4FC-C2647DC411AB}" sibTransId="{CC04C52E-FA4B-41CD-A1BD-8AB854D3AFD0}"/>
    <dgm:cxn modelId="{5FF3DE91-3DDF-4842-B682-4D441F6F5626}" srcId="{1A4B5289-8781-45B7-A61B-24B8705EFDCD}" destId="{B637C07F-9C70-4110-963C-A1A214E4C7ED}" srcOrd="0" destOrd="0" parTransId="{C6BD28D3-0645-4CAB-9EFC-6F0E93798235}" sibTransId="{4D0686A1-EDEC-472F-809F-DBB1659C2745}"/>
    <dgm:cxn modelId="{BCDB4C92-AE3D-4541-AA6B-7434E7BA11DF}" type="presOf" srcId="{1150F6F9-0BEB-4D8F-BF6B-C1D14762C15F}" destId="{835248D9-2843-454A-97C1-CDDD64BDA876}" srcOrd="0" destOrd="0" presId="urn:microsoft.com/office/officeart/2011/layout/TabList"/>
    <dgm:cxn modelId="{8E7AD793-0E1F-4B0F-8D40-597B12DABC8B}" type="presOf" srcId="{9B7908DF-9BA6-4262-9F97-36BD961CA0B7}" destId="{3710D1A5-A91F-4003-9F0F-2A6300A8A284}" srcOrd="0" destOrd="0" presId="urn:microsoft.com/office/officeart/2011/layout/TabList"/>
    <dgm:cxn modelId="{35B956A1-C6C1-47F8-AD9C-566A6D558786}" srcId="{29BB8522-0B85-4A8D-AC3C-ACAF87CCF648}" destId="{CE425842-8FBD-42E4-AC27-80272E76F947}" srcOrd="0" destOrd="0" parTransId="{C9A45B9E-F952-42A3-BDD4-F660B5FCFB3F}" sibTransId="{11DD4D3C-F6CE-4DEB-B916-EBA55244E994}"/>
    <dgm:cxn modelId="{46916AA4-84B2-4404-92A8-ED6B5ACCC85D}" srcId="{44C00CB2-9C4C-4D8A-B033-1CBF33D347BD}" destId="{21E05170-8F3B-411F-BAAF-B24396A9E2E0}" srcOrd="0" destOrd="0" parTransId="{E9BD4212-C606-4E38-A150-9B53552FC645}" sibTransId="{7CEC599C-462D-4C0B-8007-A046E6FF8613}"/>
    <dgm:cxn modelId="{FD1B5AA8-CDCD-4630-9A4E-FC19CF2D45C3}" srcId="{C943FFFC-D444-47A8-9759-93B16B0A9D06}" destId="{DCBFEC87-6FEC-453B-9107-B29D2AC2B72F}" srcOrd="1" destOrd="0" parTransId="{E4E97EB8-00E9-42F8-91AD-C3E295A489E4}" sibTransId="{DF303FBB-E1BF-482B-AD9A-F3A4DA7B1436}"/>
    <dgm:cxn modelId="{BF00C5AB-02B5-4E89-99DE-18404EBCEAF7}" type="presOf" srcId="{0E72F267-0DCE-4F8C-9E1F-A0F5943057C4}" destId="{A33AB6A0-2C20-4306-8A39-72512628D97B}" srcOrd="0" destOrd="0" presId="urn:microsoft.com/office/officeart/2011/layout/TabList"/>
    <dgm:cxn modelId="{79AED6B0-3B9E-45CD-99DC-5E15574621FC}" type="presOf" srcId="{E327984D-8A91-449D-AE80-F9E5A6F2208B}" destId="{DEBEF8B0-41D4-492A-B251-706BFD693C91}" srcOrd="0" destOrd="0" presId="urn:microsoft.com/office/officeart/2011/layout/TabList"/>
    <dgm:cxn modelId="{DA12EFB6-91DA-47F0-9074-731B7C577D47}" srcId="{C943FFFC-D444-47A8-9759-93B16B0A9D06}" destId="{0E72F267-0DCE-4F8C-9E1F-A0F5943057C4}" srcOrd="5" destOrd="0" parTransId="{0B340BE5-1E63-4918-BA99-E36AE5D350E2}" sibTransId="{E176CA4D-996C-48CF-928B-F7663303796E}"/>
    <dgm:cxn modelId="{92147DBC-0D93-4503-9F43-955008178C4B}" srcId="{E297497B-913E-4DE1-ABE0-E7EF2C04BA26}" destId="{660988C7-C3C2-4ACB-9696-527A9FB8DEA8}" srcOrd="0" destOrd="0" parTransId="{A2B9C886-DF23-48B9-9A4B-B9BF6E714847}" sibTransId="{430232C4-5688-4948-9D88-66B1F916BFD5}"/>
    <dgm:cxn modelId="{E4A68EBD-C4BB-4CAD-A3FF-851EC776A64D}" srcId="{C943FFFC-D444-47A8-9759-93B16B0A9D06}" destId="{1150F6F9-0BEB-4D8F-BF6B-C1D14762C15F}" srcOrd="6" destOrd="0" parTransId="{DC23CC69-9354-4F75-B9F0-7AE2E8F586DF}" sibTransId="{82CEBD37-C06B-4CA5-8BA3-0464A7F0B324}"/>
    <dgm:cxn modelId="{0945E6C1-9967-4907-9DA1-F941315C444E}" type="presOf" srcId="{05B9057A-B7C8-4F74-82AD-D5C0719741F6}" destId="{D509FDB8-10BD-4917-BB73-10A697D05D44}" srcOrd="0" destOrd="0" presId="urn:microsoft.com/office/officeart/2011/layout/TabList"/>
    <dgm:cxn modelId="{5C9028CC-F6E5-4F6F-BCC4-C78421444C50}" srcId="{C943FFFC-D444-47A8-9759-93B16B0A9D06}" destId="{44C00CB2-9C4C-4D8A-B033-1CBF33D347BD}" srcOrd="10" destOrd="0" parTransId="{1411BC1F-DB5C-4A6F-8AAB-5817F77BC52A}" sibTransId="{36FA488C-CFBE-40D9-B2F1-34E487404688}"/>
    <dgm:cxn modelId="{F41E3BCE-8BDC-4FDE-866F-FCDD170D562F}" type="presOf" srcId="{21E05170-8F3B-411F-BAAF-B24396A9E2E0}" destId="{CA1FDCA4-EF06-4844-8F55-EC61232D0028}" srcOrd="0" destOrd="0" presId="urn:microsoft.com/office/officeart/2011/layout/TabList"/>
    <dgm:cxn modelId="{4BC85CD6-DE52-4933-B76B-1895BDD3113C}" type="presOf" srcId="{DCBFEC87-6FEC-453B-9107-B29D2AC2B72F}" destId="{45D37478-BF6E-4C6F-B88C-F1785BE121F4}" srcOrd="0" destOrd="0" presId="urn:microsoft.com/office/officeart/2011/layout/TabList"/>
    <dgm:cxn modelId="{16B0BAD7-3BDA-414A-B5A6-F8EC20096D37}" srcId="{705EDCA0-4C7E-4D29-BA4F-4224CE756A00}" destId="{0EF35680-9398-47C3-84F3-04DABEDB2310}" srcOrd="0" destOrd="0" parTransId="{085F18A6-AF7F-4B45-AA5F-1F5D77AC7644}" sibTransId="{68927A9D-774A-4D57-A9DA-FF30648F5CEE}"/>
    <dgm:cxn modelId="{CAE5D8E0-C091-47B4-9F66-F50A13BF6341}" srcId="{C943FFFC-D444-47A8-9759-93B16B0A9D06}" destId="{E297497B-913E-4DE1-ABE0-E7EF2C04BA26}" srcOrd="7" destOrd="0" parTransId="{430758FD-BDB3-4E32-845D-98F4A87C4F29}" sibTransId="{9ECB1593-02B8-409F-9F7E-97B696CBF9EF}"/>
    <dgm:cxn modelId="{66920FE7-EB23-4662-B76B-FA5F06E48327}" type="presOf" srcId="{C943FFFC-D444-47A8-9759-93B16B0A9D06}" destId="{0E63FB97-6432-4445-8986-0B526494BFEA}" srcOrd="0" destOrd="0" presId="urn:microsoft.com/office/officeart/2011/layout/TabList"/>
    <dgm:cxn modelId="{F5569FEE-ED68-4378-9D53-21BB606AAD33}" type="presOf" srcId="{98BCE79B-272C-443C-B6AA-DE66E1486183}" destId="{27B1751E-11B8-4061-BE92-E337861410B4}" srcOrd="0" destOrd="0" presId="urn:microsoft.com/office/officeart/2011/layout/TabList"/>
    <dgm:cxn modelId="{62455DF2-2E79-467C-90CD-34082B2BE2BF}" srcId="{C943FFFC-D444-47A8-9759-93B16B0A9D06}" destId="{29BB8522-0B85-4A8D-AC3C-ACAF87CCF648}" srcOrd="2" destOrd="0" parTransId="{C6F53623-43CF-4650-A46B-C1489BCA5327}" sibTransId="{6309D393-97C6-4997-9B27-B3A5622D4ABE}"/>
    <dgm:cxn modelId="{F3BEAEF9-FE3B-4B33-BBFA-A9B1DDDA718E}" type="presOf" srcId="{E297497B-913E-4DE1-ABE0-E7EF2C04BA26}" destId="{6482183D-4888-49B7-A4A7-874FC8A72730}" srcOrd="0" destOrd="0" presId="urn:microsoft.com/office/officeart/2011/layout/TabList"/>
    <dgm:cxn modelId="{120AF06F-8186-4F84-9F42-AD653D521B85}" type="presParOf" srcId="{0E63FB97-6432-4445-8986-0B526494BFEA}" destId="{EC62BC57-794F-436B-A185-026D5CB2DBE1}" srcOrd="0" destOrd="0" presId="urn:microsoft.com/office/officeart/2011/layout/TabList"/>
    <dgm:cxn modelId="{614B4DC7-8884-4F2B-AF6A-2FE981B84452}" type="presParOf" srcId="{EC62BC57-794F-436B-A185-026D5CB2DBE1}" destId="{83A8E828-00ED-4C5D-943A-F79885E5766E}" srcOrd="0" destOrd="0" presId="urn:microsoft.com/office/officeart/2011/layout/TabList"/>
    <dgm:cxn modelId="{F0046395-F293-4F6D-8FFB-137757F02218}" type="presParOf" srcId="{EC62BC57-794F-436B-A185-026D5CB2DBE1}" destId="{3710D1A5-A91F-4003-9F0F-2A6300A8A284}" srcOrd="1" destOrd="0" presId="urn:microsoft.com/office/officeart/2011/layout/TabList"/>
    <dgm:cxn modelId="{6E51F4EE-9181-4EF2-9C60-D2C8410C3C0C}" type="presParOf" srcId="{EC62BC57-794F-436B-A185-026D5CB2DBE1}" destId="{AE35FC1E-77BA-4F7F-9233-7B21BD76B64E}" srcOrd="2" destOrd="0" presId="urn:microsoft.com/office/officeart/2011/layout/TabList"/>
    <dgm:cxn modelId="{E79315BD-5D70-47BB-B741-1B7753CC66D7}" type="presParOf" srcId="{0E63FB97-6432-4445-8986-0B526494BFEA}" destId="{EE733334-8F28-46C2-83D3-9E2102A110E5}" srcOrd="1" destOrd="0" presId="urn:microsoft.com/office/officeart/2011/layout/TabList"/>
    <dgm:cxn modelId="{6D0B6B32-099F-4222-8B02-E94427648CCC}" type="presParOf" srcId="{0E63FB97-6432-4445-8986-0B526494BFEA}" destId="{35B965EE-CC86-451B-AFF7-9BDC8320653F}" srcOrd="2" destOrd="0" presId="urn:microsoft.com/office/officeart/2011/layout/TabList"/>
    <dgm:cxn modelId="{1A52C4EC-57DD-45D9-8199-FE4FF7F61CFF}" type="presParOf" srcId="{35B965EE-CC86-451B-AFF7-9BDC8320653F}" destId="{E32253CF-F49F-4839-A70F-95F8E32215AC}" srcOrd="0" destOrd="0" presId="urn:microsoft.com/office/officeart/2011/layout/TabList"/>
    <dgm:cxn modelId="{C721BAEF-3343-4102-AD3F-1566AE285C33}" type="presParOf" srcId="{35B965EE-CC86-451B-AFF7-9BDC8320653F}" destId="{45D37478-BF6E-4C6F-B88C-F1785BE121F4}" srcOrd="1" destOrd="0" presId="urn:microsoft.com/office/officeart/2011/layout/TabList"/>
    <dgm:cxn modelId="{2970A25C-644E-4455-A6BD-9E82A87C103F}" type="presParOf" srcId="{35B965EE-CC86-451B-AFF7-9BDC8320653F}" destId="{4A8F390F-7D87-4740-83F2-74C7750F4CD5}" srcOrd="2" destOrd="0" presId="urn:microsoft.com/office/officeart/2011/layout/TabList"/>
    <dgm:cxn modelId="{E21950BA-714F-40F3-AEE6-6B4A9E113447}" type="presParOf" srcId="{0E63FB97-6432-4445-8986-0B526494BFEA}" destId="{98C478C9-20D0-49E0-BFEB-9A35A0642764}" srcOrd="3" destOrd="0" presId="urn:microsoft.com/office/officeart/2011/layout/TabList"/>
    <dgm:cxn modelId="{EA831EA5-FA83-460E-B7C7-7CE65B2A8FE8}" type="presParOf" srcId="{0E63FB97-6432-4445-8986-0B526494BFEA}" destId="{A7E7451D-7587-4DFA-BBE9-B98637F288A0}" srcOrd="4" destOrd="0" presId="urn:microsoft.com/office/officeart/2011/layout/TabList"/>
    <dgm:cxn modelId="{941DA915-679E-4EF1-A5F1-B741A092672B}" type="presParOf" srcId="{A7E7451D-7587-4DFA-BBE9-B98637F288A0}" destId="{1611794F-81D2-4543-B67E-44A42C543287}" srcOrd="0" destOrd="0" presId="urn:microsoft.com/office/officeart/2011/layout/TabList"/>
    <dgm:cxn modelId="{25413976-8E4D-42B3-A5D4-534A245FE0C1}" type="presParOf" srcId="{A7E7451D-7587-4DFA-BBE9-B98637F288A0}" destId="{2545A419-BA76-4B70-AD7F-42750227B20E}" srcOrd="1" destOrd="0" presId="urn:microsoft.com/office/officeart/2011/layout/TabList"/>
    <dgm:cxn modelId="{919416AF-3D38-423C-9B2B-879B511BB79E}" type="presParOf" srcId="{A7E7451D-7587-4DFA-BBE9-B98637F288A0}" destId="{28620DC4-D66E-46D7-A768-1CA7FA39A480}" srcOrd="2" destOrd="0" presId="urn:microsoft.com/office/officeart/2011/layout/TabList"/>
    <dgm:cxn modelId="{800ADA0D-ABD2-46DF-A341-7D14C06CD55C}" type="presParOf" srcId="{0E63FB97-6432-4445-8986-0B526494BFEA}" destId="{ABD807ED-3728-4B76-83AC-E9ADD105416C}" srcOrd="5" destOrd="0" presId="urn:microsoft.com/office/officeart/2011/layout/TabList"/>
    <dgm:cxn modelId="{E6C25873-7FEA-44A0-AB42-5650896F2667}" type="presParOf" srcId="{0E63FB97-6432-4445-8986-0B526494BFEA}" destId="{D225F1C7-0ED1-46EF-950A-5DA3743E0828}" srcOrd="6" destOrd="0" presId="urn:microsoft.com/office/officeart/2011/layout/TabList"/>
    <dgm:cxn modelId="{BD6812C9-D8F0-4280-941E-7B14E5915B87}" type="presParOf" srcId="{D225F1C7-0ED1-46EF-950A-5DA3743E0828}" destId="{6695E258-E86A-4993-8DAB-9279BD43B5B3}" srcOrd="0" destOrd="0" presId="urn:microsoft.com/office/officeart/2011/layout/TabList"/>
    <dgm:cxn modelId="{09C1C98D-7CC5-4C80-87AE-A270D52EC0AE}" type="presParOf" srcId="{D225F1C7-0ED1-46EF-950A-5DA3743E0828}" destId="{5CE85447-D032-4492-883F-86305159A907}" srcOrd="1" destOrd="0" presId="urn:microsoft.com/office/officeart/2011/layout/TabList"/>
    <dgm:cxn modelId="{C89B0564-2C55-4FC7-B878-1518A1F7774C}" type="presParOf" srcId="{D225F1C7-0ED1-46EF-950A-5DA3743E0828}" destId="{4CB28FAF-3007-41C2-882E-BE620596F3F0}" srcOrd="2" destOrd="0" presId="urn:microsoft.com/office/officeart/2011/layout/TabList"/>
    <dgm:cxn modelId="{D389868B-074B-4B22-BA16-F7565E0DD952}" type="presParOf" srcId="{0E63FB97-6432-4445-8986-0B526494BFEA}" destId="{C31F97C6-2DDA-4B36-98A4-83D3159E2768}" srcOrd="7" destOrd="0" presId="urn:microsoft.com/office/officeart/2011/layout/TabList"/>
    <dgm:cxn modelId="{D43E73E1-9CE4-4668-91EA-FD27A0B1ADEF}" type="presParOf" srcId="{0E63FB97-6432-4445-8986-0B526494BFEA}" destId="{4A04993C-6945-4D9F-BB5E-245FD3EFEB3F}" srcOrd="8" destOrd="0" presId="urn:microsoft.com/office/officeart/2011/layout/TabList"/>
    <dgm:cxn modelId="{E6B34945-54F1-4D9B-B756-A4413AD0FD11}" type="presParOf" srcId="{4A04993C-6945-4D9F-BB5E-245FD3EFEB3F}" destId="{644A3AAA-EA81-4261-9CF5-9AF478A41436}" srcOrd="0" destOrd="0" presId="urn:microsoft.com/office/officeart/2011/layout/TabList"/>
    <dgm:cxn modelId="{08F0FB9F-E3FF-4338-AD94-B798EA5FCA1B}" type="presParOf" srcId="{4A04993C-6945-4D9F-BB5E-245FD3EFEB3F}" destId="{D972591A-3780-436E-A5DF-3A374DF5E24B}" srcOrd="1" destOrd="0" presId="urn:microsoft.com/office/officeart/2011/layout/TabList"/>
    <dgm:cxn modelId="{E83EB5A6-A004-49C4-BF12-B30EB57B85AA}" type="presParOf" srcId="{4A04993C-6945-4D9F-BB5E-245FD3EFEB3F}" destId="{E9BC6F52-6CD4-4734-8AEA-9D618E6033C6}" srcOrd="2" destOrd="0" presId="urn:microsoft.com/office/officeart/2011/layout/TabList"/>
    <dgm:cxn modelId="{0EFCD690-C969-49B3-BA18-3D3F07B28011}" type="presParOf" srcId="{0E63FB97-6432-4445-8986-0B526494BFEA}" destId="{53DCF46A-CAA1-4940-8589-51FFDE51E122}" srcOrd="9" destOrd="0" presId="urn:microsoft.com/office/officeart/2011/layout/TabList"/>
    <dgm:cxn modelId="{259BB836-9173-4C91-B3F3-EF4891A737B3}" type="presParOf" srcId="{0E63FB97-6432-4445-8986-0B526494BFEA}" destId="{36D1F4DF-9F75-4A90-8EDD-25FFFA428246}" srcOrd="10" destOrd="0" presId="urn:microsoft.com/office/officeart/2011/layout/TabList"/>
    <dgm:cxn modelId="{D8A547E7-7BA2-498A-BE93-3B850C081C8D}" type="presParOf" srcId="{36D1F4DF-9F75-4A90-8EDD-25FFFA428246}" destId="{BCD55A5C-F03F-4FC6-87EC-9526334F024C}" srcOrd="0" destOrd="0" presId="urn:microsoft.com/office/officeart/2011/layout/TabList"/>
    <dgm:cxn modelId="{57AF64A3-685F-45F8-838A-BAB50E0265B6}" type="presParOf" srcId="{36D1F4DF-9F75-4A90-8EDD-25FFFA428246}" destId="{A33AB6A0-2C20-4306-8A39-72512628D97B}" srcOrd="1" destOrd="0" presId="urn:microsoft.com/office/officeart/2011/layout/TabList"/>
    <dgm:cxn modelId="{DD6E26B4-7FBE-4A3D-9E67-34B81C868D1B}" type="presParOf" srcId="{36D1F4DF-9F75-4A90-8EDD-25FFFA428246}" destId="{63E88FD5-530C-400E-885F-9F8F656431B0}" srcOrd="2" destOrd="0" presId="urn:microsoft.com/office/officeart/2011/layout/TabList"/>
    <dgm:cxn modelId="{35032103-02B2-4371-A31B-E723CBB218B5}" type="presParOf" srcId="{0E63FB97-6432-4445-8986-0B526494BFEA}" destId="{B574C12B-31F1-42B9-8772-CC8AAEC87CB3}" srcOrd="11" destOrd="0" presId="urn:microsoft.com/office/officeart/2011/layout/TabList"/>
    <dgm:cxn modelId="{142FA4C4-A0E2-4EAC-85FB-1D778D43CAFE}" type="presParOf" srcId="{0E63FB97-6432-4445-8986-0B526494BFEA}" destId="{F204BBB0-F525-491D-8D95-0BA12FC00632}" srcOrd="12" destOrd="0" presId="urn:microsoft.com/office/officeart/2011/layout/TabList"/>
    <dgm:cxn modelId="{BEF1151A-AC29-4F2D-AA06-24FED5236068}" type="presParOf" srcId="{F204BBB0-F525-491D-8D95-0BA12FC00632}" destId="{D509FDB8-10BD-4917-BB73-10A697D05D44}" srcOrd="0" destOrd="0" presId="urn:microsoft.com/office/officeart/2011/layout/TabList"/>
    <dgm:cxn modelId="{36FCA30B-CAF9-4BC3-AA11-8A68C954F1DA}" type="presParOf" srcId="{F204BBB0-F525-491D-8D95-0BA12FC00632}" destId="{835248D9-2843-454A-97C1-CDDD64BDA876}" srcOrd="1" destOrd="0" presId="urn:microsoft.com/office/officeart/2011/layout/TabList"/>
    <dgm:cxn modelId="{EEE5F0AC-43D2-4327-8C2C-020D3760B43A}" type="presParOf" srcId="{F204BBB0-F525-491D-8D95-0BA12FC00632}" destId="{6A86CD48-0FCE-4283-A4FC-A5DA97DA5B24}" srcOrd="2" destOrd="0" presId="urn:microsoft.com/office/officeart/2011/layout/TabList"/>
    <dgm:cxn modelId="{13A1B2C1-9D60-4C5B-BDEF-EA8DC054C47E}" type="presParOf" srcId="{0E63FB97-6432-4445-8986-0B526494BFEA}" destId="{5562B286-FD19-4615-8066-143F10BB92CE}" srcOrd="13" destOrd="0" presId="urn:microsoft.com/office/officeart/2011/layout/TabList"/>
    <dgm:cxn modelId="{2218AA63-A560-4544-A928-4169063E2CCE}" type="presParOf" srcId="{0E63FB97-6432-4445-8986-0B526494BFEA}" destId="{EB7F4D54-A8FF-4D80-9F8D-4CD3F8DE164F}" srcOrd="14" destOrd="0" presId="urn:microsoft.com/office/officeart/2011/layout/TabList"/>
    <dgm:cxn modelId="{B93B522B-5EF8-4A16-8FCF-ACFD2C028584}" type="presParOf" srcId="{EB7F4D54-A8FF-4D80-9F8D-4CD3F8DE164F}" destId="{ABE2460F-F6A8-47A2-B989-F1B842D30FB6}" srcOrd="0" destOrd="0" presId="urn:microsoft.com/office/officeart/2011/layout/TabList"/>
    <dgm:cxn modelId="{90680504-5A50-4ED5-83F3-83FA542BA489}" type="presParOf" srcId="{EB7F4D54-A8FF-4D80-9F8D-4CD3F8DE164F}" destId="{6482183D-4888-49B7-A4A7-874FC8A72730}" srcOrd="1" destOrd="0" presId="urn:microsoft.com/office/officeart/2011/layout/TabList"/>
    <dgm:cxn modelId="{501D7926-BB60-459E-B6BC-21006425A50B}" type="presParOf" srcId="{EB7F4D54-A8FF-4D80-9F8D-4CD3F8DE164F}" destId="{0B61A249-6935-46F5-84A4-54EF68050D3D}" srcOrd="2" destOrd="0" presId="urn:microsoft.com/office/officeart/2011/layout/TabList"/>
    <dgm:cxn modelId="{CD1F268E-BEF1-4EB6-AFB9-765AAE2A90AA}" type="presParOf" srcId="{0E63FB97-6432-4445-8986-0B526494BFEA}" destId="{8F31B779-3966-4112-A128-D892C839F1AD}" srcOrd="15" destOrd="0" presId="urn:microsoft.com/office/officeart/2011/layout/TabList"/>
    <dgm:cxn modelId="{BF9D5477-329A-48CD-B3F0-39DF4322437A}" type="presParOf" srcId="{0E63FB97-6432-4445-8986-0B526494BFEA}" destId="{05EE6711-0A21-4261-A8AA-FA9C7289987F}" srcOrd="16" destOrd="0" presId="urn:microsoft.com/office/officeart/2011/layout/TabList"/>
    <dgm:cxn modelId="{24116F0C-9B0E-407B-88DB-9749629A9501}" type="presParOf" srcId="{05EE6711-0A21-4261-A8AA-FA9C7289987F}" destId="{27B1751E-11B8-4061-BE92-E337861410B4}" srcOrd="0" destOrd="0" presId="urn:microsoft.com/office/officeart/2011/layout/TabList"/>
    <dgm:cxn modelId="{483BA896-0F0F-4EF6-8CED-865FC4649A94}" type="presParOf" srcId="{05EE6711-0A21-4261-A8AA-FA9C7289987F}" destId="{DEBEF8B0-41D4-492A-B251-706BFD693C91}" srcOrd="1" destOrd="0" presId="urn:microsoft.com/office/officeart/2011/layout/TabList"/>
    <dgm:cxn modelId="{B653E03D-0D1D-420A-869A-E94709212DEA}" type="presParOf" srcId="{05EE6711-0A21-4261-A8AA-FA9C7289987F}" destId="{AE285D0F-2391-45F8-8A63-537AA9F83BB0}" srcOrd="2" destOrd="0" presId="urn:microsoft.com/office/officeart/2011/layout/TabList"/>
    <dgm:cxn modelId="{A0DC6417-6C80-4843-8224-2D876D34F0C1}" type="presParOf" srcId="{0E63FB97-6432-4445-8986-0B526494BFEA}" destId="{C784D535-BE89-4F78-AEF7-F4ECDBCBB2BB}" srcOrd="17" destOrd="0" presId="urn:microsoft.com/office/officeart/2011/layout/TabList"/>
    <dgm:cxn modelId="{9815746F-6ED0-4B36-92C2-3D26E7938D17}" type="presParOf" srcId="{0E63FB97-6432-4445-8986-0B526494BFEA}" destId="{42413D17-FD19-475A-B4D3-D034C498CBD6}" srcOrd="18" destOrd="0" presId="urn:microsoft.com/office/officeart/2011/layout/TabList"/>
    <dgm:cxn modelId="{5EBCF7B4-3487-4847-A599-ACFDC1AADDC7}" type="presParOf" srcId="{42413D17-FD19-475A-B4D3-D034C498CBD6}" destId="{EB3F6A3D-7D95-49E6-99F3-65A039F8FF31}" srcOrd="0" destOrd="0" presId="urn:microsoft.com/office/officeart/2011/layout/TabList"/>
    <dgm:cxn modelId="{8FF2FD76-0AF1-486D-9C31-E9B5A525DF4F}" type="presParOf" srcId="{42413D17-FD19-475A-B4D3-D034C498CBD6}" destId="{411C29EE-5946-437F-ABB6-98D408B425FC}" srcOrd="1" destOrd="0" presId="urn:microsoft.com/office/officeart/2011/layout/TabList"/>
    <dgm:cxn modelId="{AAEDC37F-B587-48AC-9F7B-E9C59D33AF43}" type="presParOf" srcId="{42413D17-FD19-475A-B4D3-D034C498CBD6}" destId="{48398419-4D76-414F-B642-D8590116B66A}" srcOrd="2" destOrd="0" presId="urn:microsoft.com/office/officeart/2011/layout/TabList"/>
    <dgm:cxn modelId="{0C576391-432E-44EF-97F7-0CB17286EEF9}" type="presParOf" srcId="{0E63FB97-6432-4445-8986-0B526494BFEA}" destId="{C2DE8DDC-3C45-4D16-B130-686A52889D4D}" srcOrd="19" destOrd="0" presId="urn:microsoft.com/office/officeart/2011/layout/TabList"/>
    <dgm:cxn modelId="{720D3291-E517-479A-B510-E97D33F65143}" type="presParOf" srcId="{0E63FB97-6432-4445-8986-0B526494BFEA}" destId="{7800066B-1AD7-4791-81AB-7FB757AC4794}" srcOrd="20" destOrd="0" presId="urn:microsoft.com/office/officeart/2011/layout/TabList"/>
    <dgm:cxn modelId="{2118E51D-4683-4E72-AC76-6D54B698CCA1}" type="presParOf" srcId="{7800066B-1AD7-4791-81AB-7FB757AC4794}" destId="{CA1FDCA4-EF06-4844-8F55-EC61232D0028}" srcOrd="0" destOrd="0" presId="urn:microsoft.com/office/officeart/2011/layout/TabList"/>
    <dgm:cxn modelId="{B57D44E5-25C1-44DA-A238-EC4DE1C3DDDA}" type="presParOf" srcId="{7800066B-1AD7-4791-81AB-7FB757AC4794}" destId="{4585D741-1543-4214-AD9D-CAAC4E8E3409}" srcOrd="1" destOrd="0" presId="urn:microsoft.com/office/officeart/2011/layout/TabList"/>
    <dgm:cxn modelId="{997B8E11-A60B-4DCC-9871-B32A069F512B}" type="presParOf" srcId="{7800066B-1AD7-4791-81AB-7FB757AC4794}" destId="{B17C9F84-A7E4-40B7-8361-F259587BB465}" srcOrd="2" destOrd="0" presId="urn:microsoft.com/office/officeart/2011/layout/TabList"/>
    <dgm:cxn modelId="{969B71ED-81B3-4B31-8066-B595F002562F}" type="presParOf" srcId="{0E63FB97-6432-4445-8986-0B526494BFEA}" destId="{63686857-5494-486C-BB92-3A390203317D}" srcOrd="21" destOrd="0" presId="urn:microsoft.com/office/officeart/2011/layout/TabList"/>
    <dgm:cxn modelId="{D48692F8-49D3-4E40-BE70-460F5ADF1FA5}" type="presParOf" srcId="{0E63FB97-6432-4445-8986-0B526494BFEA}" destId="{A63729E6-E2ED-4264-B52D-FED01C08BC1D}" srcOrd="22" destOrd="0" presId="urn:microsoft.com/office/officeart/2011/layout/TabList"/>
    <dgm:cxn modelId="{13C811E7-BF80-48A9-BFCA-FB7575249003}" type="presParOf" srcId="{A63729E6-E2ED-4264-B52D-FED01C08BC1D}" destId="{EAABB5B4-8BF0-4F8F-835A-0D90F682A87B}" srcOrd="0" destOrd="0" presId="urn:microsoft.com/office/officeart/2011/layout/TabList"/>
    <dgm:cxn modelId="{F72796A1-9124-452D-A5E1-53BEFD129E88}" type="presParOf" srcId="{A63729E6-E2ED-4264-B52D-FED01C08BC1D}" destId="{D5EE6307-D31E-4711-8D2C-54322E42D829}" srcOrd="1" destOrd="0" presId="urn:microsoft.com/office/officeart/2011/layout/TabList"/>
    <dgm:cxn modelId="{A2133A05-C1ED-44FE-BB9F-7F3F82CC8776}" type="presParOf" srcId="{A63729E6-E2ED-4264-B52D-FED01C08BC1D}" destId="{3F6F6F35-FEF7-435B-8E28-5847B473C038}"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356D4-6C7F-4AFB-B9AA-C07689B9663A}">
      <dsp:nvSpPr>
        <dsp:cNvPr id="0" name=""/>
        <dsp:cNvSpPr/>
      </dsp:nvSpPr>
      <dsp:spPr>
        <a:xfrm>
          <a:off x="0" y="4102"/>
          <a:ext cx="11497056" cy="9547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A548EEE-C6D9-4BCB-A30C-E1D420D05EB5}">
      <dsp:nvSpPr>
        <dsp:cNvPr id="0" name=""/>
        <dsp:cNvSpPr/>
      </dsp:nvSpPr>
      <dsp:spPr>
        <a:xfrm>
          <a:off x="145504" y="42751"/>
          <a:ext cx="811734" cy="87745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39979F8-1096-4131-B269-CA519CF46547}">
      <dsp:nvSpPr>
        <dsp:cNvPr id="0" name=""/>
        <dsp:cNvSpPr/>
      </dsp:nvSpPr>
      <dsp:spPr>
        <a:xfrm>
          <a:off x="1102743" y="4102"/>
          <a:ext cx="5173675" cy="9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5" tIns="101045" rIns="101045" bIns="101045" numCol="1" spcCol="1270" anchor="ctr" anchorCtr="0">
          <a:noAutofit/>
        </a:bodyPr>
        <a:lstStyle/>
        <a:p>
          <a:pPr marL="0" lvl="0" indent="0" algn="l" defTabSz="977900">
            <a:lnSpc>
              <a:spcPct val="100000"/>
            </a:lnSpc>
            <a:spcBef>
              <a:spcPct val="0"/>
            </a:spcBef>
            <a:spcAft>
              <a:spcPct val="35000"/>
            </a:spcAft>
            <a:buNone/>
          </a:pPr>
          <a:r>
            <a:rPr lang="en-US" sz="2200" b="1" i="0" kern="1200" dirty="0">
              <a:latin typeface="IBM Plex Sans" panose="020B0503050203000203" pitchFamily="34" charset="0"/>
            </a:rPr>
            <a:t>Composable</a:t>
          </a:r>
          <a:endParaRPr lang="en-US" sz="2200" kern="1200" dirty="0">
            <a:latin typeface="IBM Plex Sans" panose="020B0503050203000203" pitchFamily="34" charset="0"/>
          </a:endParaRPr>
        </a:p>
      </dsp:txBody>
      <dsp:txXfrm>
        <a:off x="1102743" y="4102"/>
        <a:ext cx="5173675" cy="954756"/>
      </dsp:txXfrm>
    </dsp:sp>
    <dsp:sp modelId="{6E4F91F2-DEDB-46AC-9105-4FF8867A3BE8}">
      <dsp:nvSpPr>
        <dsp:cNvPr id="0" name=""/>
        <dsp:cNvSpPr/>
      </dsp:nvSpPr>
      <dsp:spPr>
        <a:xfrm>
          <a:off x="6276418" y="4102"/>
          <a:ext cx="5219559" cy="9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5" tIns="101045" rIns="101045" bIns="101045"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IBM Plex Sans" panose="020B0503050203000203" pitchFamily="34" charset="0"/>
            </a:rPr>
            <a:t>Application should be designed with small and independent “building blocks”, which can be composed to fulfill specific business functions.</a:t>
          </a:r>
        </a:p>
      </dsp:txBody>
      <dsp:txXfrm>
        <a:off x="6276418" y="4102"/>
        <a:ext cx="5219559" cy="954756"/>
      </dsp:txXfrm>
    </dsp:sp>
    <dsp:sp modelId="{01467E08-491B-4AD1-88AF-C3ED97A9D497}">
      <dsp:nvSpPr>
        <dsp:cNvPr id="0" name=""/>
        <dsp:cNvSpPr/>
      </dsp:nvSpPr>
      <dsp:spPr>
        <a:xfrm>
          <a:off x="0" y="1197547"/>
          <a:ext cx="11497056" cy="9547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F78278F-D699-44F3-AC22-BC2EC7378960}">
      <dsp:nvSpPr>
        <dsp:cNvPr id="0" name=""/>
        <dsp:cNvSpPr/>
      </dsp:nvSpPr>
      <dsp:spPr>
        <a:xfrm>
          <a:off x="108475" y="1232407"/>
          <a:ext cx="885791" cy="88503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00135A-1630-493B-9A10-E8D439D20F3A}">
      <dsp:nvSpPr>
        <dsp:cNvPr id="0" name=""/>
        <dsp:cNvSpPr/>
      </dsp:nvSpPr>
      <dsp:spPr>
        <a:xfrm>
          <a:off x="1102743" y="1197547"/>
          <a:ext cx="5173675" cy="9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5" tIns="101045" rIns="101045" bIns="101045" numCol="1" spcCol="1270" anchor="ctr" anchorCtr="0">
          <a:noAutofit/>
        </a:bodyPr>
        <a:lstStyle/>
        <a:p>
          <a:pPr marL="0" lvl="0" indent="0" algn="l" defTabSz="977900">
            <a:lnSpc>
              <a:spcPct val="100000"/>
            </a:lnSpc>
            <a:spcBef>
              <a:spcPct val="0"/>
            </a:spcBef>
            <a:spcAft>
              <a:spcPct val="35000"/>
            </a:spcAft>
            <a:buNone/>
          </a:pPr>
          <a:r>
            <a:rPr lang="en-US" sz="2200" b="1" i="0" kern="1200" dirty="0">
              <a:latin typeface="IBM Plex Sans" panose="020B0503050203000203" pitchFamily="34" charset="0"/>
            </a:rPr>
            <a:t>Flexible</a:t>
          </a:r>
          <a:endParaRPr lang="en-US" sz="2200" kern="1200" dirty="0">
            <a:latin typeface="IBM Plex Sans" panose="020B0503050203000203" pitchFamily="34" charset="0"/>
          </a:endParaRPr>
        </a:p>
      </dsp:txBody>
      <dsp:txXfrm>
        <a:off x="1102743" y="1197547"/>
        <a:ext cx="5173675" cy="954756"/>
      </dsp:txXfrm>
    </dsp:sp>
    <dsp:sp modelId="{4A37E4D9-F9CF-46A0-BE5D-1BF28D53BB0A}">
      <dsp:nvSpPr>
        <dsp:cNvPr id="0" name=""/>
        <dsp:cNvSpPr/>
      </dsp:nvSpPr>
      <dsp:spPr>
        <a:xfrm>
          <a:off x="6276418" y="1197547"/>
          <a:ext cx="5219559" cy="9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5" tIns="101045" rIns="101045" bIns="101045" numCol="1" spcCol="1270" anchor="ctr" anchorCtr="0">
          <a:noAutofit/>
        </a:bodyPr>
        <a:lstStyle/>
        <a:p>
          <a:pPr marL="0" lvl="0" indent="0" algn="l" defTabSz="533400">
            <a:lnSpc>
              <a:spcPct val="100000"/>
            </a:lnSpc>
            <a:spcBef>
              <a:spcPct val="0"/>
            </a:spcBef>
            <a:spcAft>
              <a:spcPct val="35000"/>
            </a:spcAft>
            <a:buNone/>
          </a:pPr>
          <a:r>
            <a:rPr lang="en-US" sz="1200" kern="1200" dirty="0">
              <a:latin typeface="IBM Plex Sans" panose="020B0503050203000203" pitchFamily="34" charset="0"/>
            </a:rPr>
            <a:t>Design should promote freedom of choosing the right technology for the right tasks. Each component can be built in technology that is best suited. For example, use Python to build a mathematically complex service, while Nodejs for API(s), where large scale JSON data structure is to be manipulated. </a:t>
          </a:r>
        </a:p>
      </dsp:txBody>
      <dsp:txXfrm>
        <a:off x="6276418" y="1197547"/>
        <a:ext cx="5219559" cy="954756"/>
      </dsp:txXfrm>
    </dsp:sp>
    <dsp:sp modelId="{363B6430-6E91-4307-A70C-820FCECFE496}">
      <dsp:nvSpPr>
        <dsp:cNvPr id="0" name=""/>
        <dsp:cNvSpPr/>
      </dsp:nvSpPr>
      <dsp:spPr>
        <a:xfrm>
          <a:off x="0" y="2390992"/>
          <a:ext cx="11497056" cy="9547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108DA45-B77B-4348-B3D7-4B0C55713538}">
      <dsp:nvSpPr>
        <dsp:cNvPr id="0" name=""/>
        <dsp:cNvSpPr/>
      </dsp:nvSpPr>
      <dsp:spPr>
        <a:xfrm>
          <a:off x="133161" y="2409723"/>
          <a:ext cx="836420" cy="91729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83B2F9C-3656-482F-8287-C26EA8A19948}">
      <dsp:nvSpPr>
        <dsp:cNvPr id="0" name=""/>
        <dsp:cNvSpPr/>
      </dsp:nvSpPr>
      <dsp:spPr>
        <a:xfrm>
          <a:off x="1102743" y="2390992"/>
          <a:ext cx="5173675" cy="9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5" tIns="101045" rIns="101045" bIns="101045" numCol="1" spcCol="1270" anchor="ctr" anchorCtr="0">
          <a:noAutofit/>
        </a:bodyPr>
        <a:lstStyle/>
        <a:p>
          <a:pPr marL="0" lvl="0" indent="0" algn="l" defTabSz="977900">
            <a:lnSpc>
              <a:spcPct val="100000"/>
            </a:lnSpc>
            <a:spcBef>
              <a:spcPct val="0"/>
            </a:spcBef>
            <a:spcAft>
              <a:spcPct val="35000"/>
            </a:spcAft>
            <a:buNone/>
          </a:pPr>
          <a:r>
            <a:rPr lang="en-US" sz="2200" b="1" i="0" kern="1200" dirty="0">
              <a:latin typeface="IBM Plex Sans" panose="020B0503050203000203" pitchFamily="34" charset="0"/>
            </a:rPr>
            <a:t>Programable</a:t>
          </a:r>
          <a:endParaRPr lang="en-US" sz="2200" kern="1200" dirty="0">
            <a:latin typeface="IBM Plex Sans" panose="020B0503050203000203" pitchFamily="34" charset="0"/>
          </a:endParaRPr>
        </a:p>
      </dsp:txBody>
      <dsp:txXfrm>
        <a:off x="1102743" y="2390992"/>
        <a:ext cx="5173675" cy="954756"/>
      </dsp:txXfrm>
    </dsp:sp>
    <dsp:sp modelId="{49C26725-DCE5-408E-8F89-050EB14B7AD7}">
      <dsp:nvSpPr>
        <dsp:cNvPr id="0" name=""/>
        <dsp:cNvSpPr/>
      </dsp:nvSpPr>
      <dsp:spPr>
        <a:xfrm>
          <a:off x="6276418" y="2390992"/>
          <a:ext cx="5219559" cy="9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5" tIns="101045" rIns="101045" bIns="101045"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IBM Plex Sans" panose="020B0503050203000203" pitchFamily="34" charset="0"/>
            </a:rPr>
            <a:t>Design should promote use of API(s), which can be used to construct applications. The business logic is refactored in such a way that no component crosses its domain boundaries.</a:t>
          </a:r>
        </a:p>
      </dsp:txBody>
      <dsp:txXfrm>
        <a:off x="6276418" y="2390992"/>
        <a:ext cx="5219559" cy="954756"/>
      </dsp:txXfrm>
    </dsp:sp>
    <dsp:sp modelId="{BC354AE8-1BB6-44FE-BDDD-5D846CABB83C}">
      <dsp:nvSpPr>
        <dsp:cNvPr id="0" name=""/>
        <dsp:cNvSpPr/>
      </dsp:nvSpPr>
      <dsp:spPr>
        <a:xfrm>
          <a:off x="0" y="3584437"/>
          <a:ext cx="11497056" cy="9547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0695F42-9F2C-4209-8D23-8B455460A103}">
      <dsp:nvSpPr>
        <dsp:cNvPr id="0" name=""/>
        <dsp:cNvSpPr/>
      </dsp:nvSpPr>
      <dsp:spPr>
        <a:xfrm>
          <a:off x="108475" y="3656778"/>
          <a:ext cx="885791" cy="8100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265FA9A-18F2-4D47-B2CE-EF255DC3C7F5}">
      <dsp:nvSpPr>
        <dsp:cNvPr id="0" name=""/>
        <dsp:cNvSpPr/>
      </dsp:nvSpPr>
      <dsp:spPr>
        <a:xfrm>
          <a:off x="1102743" y="3584437"/>
          <a:ext cx="5173675" cy="9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5" tIns="101045" rIns="101045" bIns="101045" numCol="1" spcCol="1270" anchor="ctr" anchorCtr="0">
          <a:noAutofit/>
        </a:bodyPr>
        <a:lstStyle/>
        <a:p>
          <a:pPr marL="0" lvl="0" indent="0" algn="l" defTabSz="977900">
            <a:lnSpc>
              <a:spcPct val="100000"/>
            </a:lnSpc>
            <a:spcBef>
              <a:spcPct val="0"/>
            </a:spcBef>
            <a:spcAft>
              <a:spcPct val="35000"/>
            </a:spcAft>
            <a:buNone/>
          </a:pPr>
          <a:r>
            <a:rPr lang="en-US" sz="2200" b="1" i="0" kern="1200" dirty="0">
              <a:latin typeface="IBM Plex Sans" panose="020B0503050203000203" pitchFamily="34" charset="0"/>
            </a:rPr>
            <a:t>Frictionless</a:t>
          </a:r>
          <a:endParaRPr lang="en-US" sz="2200" kern="1200" dirty="0">
            <a:latin typeface="IBM Plex Sans" panose="020B0503050203000203" pitchFamily="34" charset="0"/>
          </a:endParaRPr>
        </a:p>
      </dsp:txBody>
      <dsp:txXfrm>
        <a:off x="1102743" y="3584437"/>
        <a:ext cx="5173675" cy="954756"/>
      </dsp:txXfrm>
    </dsp:sp>
    <dsp:sp modelId="{96F43FAD-94BD-4114-B707-D1B9AC1B9BB1}">
      <dsp:nvSpPr>
        <dsp:cNvPr id="0" name=""/>
        <dsp:cNvSpPr/>
      </dsp:nvSpPr>
      <dsp:spPr>
        <a:xfrm>
          <a:off x="6276418" y="3584437"/>
          <a:ext cx="5219559" cy="9547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045" tIns="101045" rIns="101045" bIns="101045"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IBM Plex Sans" panose="020B0503050203000203" pitchFamily="34" charset="0"/>
            </a:rPr>
            <a:t>The transition from development to operations should be seamless with an aim to automate the entire pipeline and toolset for managing infrastructure.</a:t>
          </a:r>
        </a:p>
      </dsp:txBody>
      <dsp:txXfrm>
        <a:off x="6276418" y="3584437"/>
        <a:ext cx="5219559" cy="954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F6F35-FEF7-435B-8E28-5847B473C038}">
      <dsp:nvSpPr>
        <dsp:cNvPr id="0" name=""/>
        <dsp:cNvSpPr/>
      </dsp:nvSpPr>
      <dsp:spPr>
        <a:xfrm>
          <a:off x="0" y="4903955"/>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7C9F84-A7E4-40B7-8361-F259587BB465}">
      <dsp:nvSpPr>
        <dsp:cNvPr id="0" name=""/>
        <dsp:cNvSpPr/>
      </dsp:nvSpPr>
      <dsp:spPr>
        <a:xfrm>
          <a:off x="0" y="4493710"/>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398419-4D76-414F-B642-D8590116B66A}">
      <dsp:nvSpPr>
        <dsp:cNvPr id="0" name=""/>
        <dsp:cNvSpPr/>
      </dsp:nvSpPr>
      <dsp:spPr>
        <a:xfrm>
          <a:off x="0" y="4083466"/>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285D0F-2391-45F8-8A63-537AA9F83BB0}">
      <dsp:nvSpPr>
        <dsp:cNvPr id="0" name=""/>
        <dsp:cNvSpPr/>
      </dsp:nvSpPr>
      <dsp:spPr>
        <a:xfrm>
          <a:off x="0" y="3673221"/>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61A249-6935-46F5-84A4-54EF68050D3D}">
      <dsp:nvSpPr>
        <dsp:cNvPr id="0" name=""/>
        <dsp:cNvSpPr/>
      </dsp:nvSpPr>
      <dsp:spPr>
        <a:xfrm>
          <a:off x="0" y="3262976"/>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86CD48-0FCE-4283-A4FC-A5DA97DA5B24}">
      <dsp:nvSpPr>
        <dsp:cNvPr id="0" name=""/>
        <dsp:cNvSpPr/>
      </dsp:nvSpPr>
      <dsp:spPr>
        <a:xfrm>
          <a:off x="0" y="2852731"/>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E88FD5-530C-400E-885F-9F8F656431B0}">
      <dsp:nvSpPr>
        <dsp:cNvPr id="0" name=""/>
        <dsp:cNvSpPr/>
      </dsp:nvSpPr>
      <dsp:spPr>
        <a:xfrm>
          <a:off x="0" y="2442487"/>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BC6F52-6CD4-4734-8AEA-9D618E6033C6}">
      <dsp:nvSpPr>
        <dsp:cNvPr id="0" name=""/>
        <dsp:cNvSpPr/>
      </dsp:nvSpPr>
      <dsp:spPr>
        <a:xfrm>
          <a:off x="0" y="2032242"/>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B28FAF-3007-41C2-882E-BE620596F3F0}">
      <dsp:nvSpPr>
        <dsp:cNvPr id="0" name=""/>
        <dsp:cNvSpPr/>
      </dsp:nvSpPr>
      <dsp:spPr>
        <a:xfrm>
          <a:off x="0" y="1621997"/>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620DC4-D66E-46D7-A768-1CA7FA39A480}">
      <dsp:nvSpPr>
        <dsp:cNvPr id="0" name=""/>
        <dsp:cNvSpPr/>
      </dsp:nvSpPr>
      <dsp:spPr>
        <a:xfrm>
          <a:off x="0" y="1211753"/>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8F390F-7D87-4740-83F2-74C7750F4CD5}">
      <dsp:nvSpPr>
        <dsp:cNvPr id="0" name=""/>
        <dsp:cNvSpPr/>
      </dsp:nvSpPr>
      <dsp:spPr>
        <a:xfrm>
          <a:off x="0" y="801508"/>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35FC1E-77BA-4F7F-9233-7B21BD76B64E}">
      <dsp:nvSpPr>
        <dsp:cNvPr id="0" name=""/>
        <dsp:cNvSpPr/>
      </dsp:nvSpPr>
      <dsp:spPr>
        <a:xfrm>
          <a:off x="0" y="391263"/>
          <a:ext cx="10040112" cy="0"/>
        </a:xfrm>
        <a:prstGeom prst="line">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A8E828-00ED-4C5D-943A-F79885E5766E}">
      <dsp:nvSpPr>
        <dsp:cNvPr id="0" name=""/>
        <dsp:cNvSpPr/>
      </dsp:nvSpPr>
      <dsp:spPr>
        <a:xfrm>
          <a:off x="2610429" y="554"/>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One codebase tracked in revision control, many deploys</a:t>
          </a:r>
          <a:endParaRPr lang="en-US" sz="1600" kern="1200" dirty="0">
            <a:latin typeface="IBM Plex Sans" panose="020B0503050203000203" pitchFamily="34" charset="0"/>
          </a:endParaRPr>
        </a:p>
      </dsp:txBody>
      <dsp:txXfrm>
        <a:off x="2610429" y="554"/>
        <a:ext cx="7429682" cy="390709"/>
      </dsp:txXfrm>
    </dsp:sp>
    <dsp:sp modelId="{3710D1A5-A91F-4003-9F0F-2A6300A8A284}">
      <dsp:nvSpPr>
        <dsp:cNvPr id="0" name=""/>
        <dsp:cNvSpPr/>
      </dsp:nvSpPr>
      <dsp:spPr>
        <a:xfrm>
          <a:off x="0" y="554"/>
          <a:ext cx="2610429" cy="390709"/>
        </a:xfrm>
        <a:prstGeom prst="round2SameRect">
          <a:avLst>
            <a:gd name="adj1" fmla="val 16670"/>
            <a:gd name="adj2" fmla="val 0"/>
          </a:avLst>
        </a:prstGeom>
        <a:solidFill>
          <a:srgbClr val="051243"/>
        </a:solidFill>
        <a:ln w="6350" cap="flat" cmpd="sng" algn="ctr">
          <a:no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01. Codebase</a:t>
          </a:r>
          <a:endParaRPr lang="en-US" sz="1600" b="0" kern="1200" dirty="0">
            <a:solidFill>
              <a:schemeClr val="bg2"/>
            </a:solidFill>
            <a:latin typeface="IBM Plex Sans" panose="020B0503050203000203" pitchFamily="34" charset="0"/>
          </a:endParaRPr>
        </a:p>
      </dsp:txBody>
      <dsp:txXfrm>
        <a:off x="19076" y="19630"/>
        <a:ext cx="2572277" cy="371633"/>
      </dsp:txXfrm>
    </dsp:sp>
    <dsp:sp modelId="{E32253CF-F49F-4839-A70F-95F8E32215AC}">
      <dsp:nvSpPr>
        <dsp:cNvPr id="0" name=""/>
        <dsp:cNvSpPr/>
      </dsp:nvSpPr>
      <dsp:spPr>
        <a:xfrm>
          <a:off x="2610429" y="410799"/>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Explicitly declare and isolate dependencies</a:t>
          </a:r>
          <a:endParaRPr lang="en-US" sz="1600" kern="1200" dirty="0">
            <a:latin typeface="IBM Plex Sans" panose="020B0503050203000203" pitchFamily="34" charset="0"/>
          </a:endParaRPr>
        </a:p>
      </dsp:txBody>
      <dsp:txXfrm>
        <a:off x="2610429" y="410799"/>
        <a:ext cx="7429682" cy="390709"/>
      </dsp:txXfrm>
    </dsp:sp>
    <dsp:sp modelId="{45D37478-BF6E-4C6F-B88C-F1785BE121F4}">
      <dsp:nvSpPr>
        <dsp:cNvPr id="0" name=""/>
        <dsp:cNvSpPr/>
      </dsp:nvSpPr>
      <dsp:spPr>
        <a:xfrm>
          <a:off x="0" y="410799"/>
          <a:ext cx="2610429" cy="390709"/>
        </a:xfrm>
        <a:prstGeom prst="round2SameRect">
          <a:avLst>
            <a:gd name="adj1" fmla="val 16670"/>
            <a:gd name="adj2" fmla="val 0"/>
          </a:avLst>
        </a:prstGeom>
        <a:solidFill>
          <a:srgbClr val="0530AD"/>
        </a:solidFill>
        <a:ln w="6350" cap="flat" cmpd="sng" algn="ctr">
          <a:solidFill>
            <a:schemeClr val="accent2">
              <a:alpha val="90000"/>
              <a:hueOff val="0"/>
              <a:satOff val="0"/>
              <a:lumOff val="0"/>
              <a:alphaOff val="-3636"/>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02. Dependencies</a:t>
          </a:r>
          <a:endParaRPr lang="en-US" sz="1600" kern="1200" dirty="0">
            <a:solidFill>
              <a:schemeClr val="bg2"/>
            </a:solidFill>
            <a:latin typeface="IBM Plex Sans" panose="020B0503050203000203" pitchFamily="34" charset="0"/>
          </a:endParaRPr>
        </a:p>
      </dsp:txBody>
      <dsp:txXfrm>
        <a:off x="19076" y="429875"/>
        <a:ext cx="2572277" cy="371633"/>
      </dsp:txXfrm>
    </dsp:sp>
    <dsp:sp modelId="{1611794F-81D2-4543-B67E-44A42C543287}">
      <dsp:nvSpPr>
        <dsp:cNvPr id="0" name=""/>
        <dsp:cNvSpPr/>
      </dsp:nvSpPr>
      <dsp:spPr>
        <a:xfrm>
          <a:off x="2610429" y="821043"/>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Store config in the environment</a:t>
          </a:r>
          <a:endParaRPr lang="en-US" sz="1600" kern="1200" dirty="0">
            <a:latin typeface="IBM Plex Sans" panose="020B0503050203000203" pitchFamily="34" charset="0"/>
          </a:endParaRPr>
        </a:p>
      </dsp:txBody>
      <dsp:txXfrm>
        <a:off x="2610429" y="821043"/>
        <a:ext cx="7429682" cy="390709"/>
      </dsp:txXfrm>
    </dsp:sp>
    <dsp:sp modelId="{2545A419-BA76-4B70-AD7F-42750227B20E}">
      <dsp:nvSpPr>
        <dsp:cNvPr id="0" name=""/>
        <dsp:cNvSpPr/>
      </dsp:nvSpPr>
      <dsp:spPr>
        <a:xfrm>
          <a:off x="0" y="821043"/>
          <a:ext cx="2610429" cy="390709"/>
        </a:xfrm>
        <a:prstGeom prst="round2SameRect">
          <a:avLst>
            <a:gd name="adj1" fmla="val 16670"/>
            <a:gd name="adj2" fmla="val 0"/>
          </a:avLst>
        </a:prstGeom>
        <a:solidFill>
          <a:srgbClr val="0549DA"/>
        </a:solidFill>
        <a:ln w="6350" cap="flat" cmpd="sng" algn="ctr">
          <a:solidFill>
            <a:schemeClr val="accent2">
              <a:alpha val="90000"/>
              <a:hueOff val="0"/>
              <a:satOff val="0"/>
              <a:lumOff val="0"/>
              <a:alphaOff val="-7273"/>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03. Config</a:t>
          </a:r>
          <a:endParaRPr lang="en-US" sz="1600" kern="1200" dirty="0">
            <a:solidFill>
              <a:schemeClr val="bg2"/>
            </a:solidFill>
            <a:latin typeface="IBM Plex Sans" panose="020B0503050203000203" pitchFamily="34" charset="0"/>
          </a:endParaRPr>
        </a:p>
      </dsp:txBody>
      <dsp:txXfrm>
        <a:off x="19076" y="840119"/>
        <a:ext cx="2572277" cy="371633"/>
      </dsp:txXfrm>
    </dsp:sp>
    <dsp:sp modelId="{6695E258-E86A-4993-8DAB-9279BD43B5B3}">
      <dsp:nvSpPr>
        <dsp:cNvPr id="0" name=""/>
        <dsp:cNvSpPr/>
      </dsp:nvSpPr>
      <dsp:spPr>
        <a:xfrm>
          <a:off x="2610429" y="1231288"/>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Treat backing services as attached resources</a:t>
          </a:r>
          <a:endParaRPr lang="en-US" sz="1600" kern="1200" dirty="0">
            <a:latin typeface="IBM Plex Sans" panose="020B0503050203000203" pitchFamily="34" charset="0"/>
          </a:endParaRPr>
        </a:p>
      </dsp:txBody>
      <dsp:txXfrm>
        <a:off x="2610429" y="1231288"/>
        <a:ext cx="7429682" cy="390709"/>
      </dsp:txXfrm>
    </dsp:sp>
    <dsp:sp modelId="{5CE85447-D032-4492-883F-86305159A907}">
      <dsp:nvSpPr>
        <dsp:cNvPr id="0" name=""/>
        <dsp:cNvSpPr/>
      </dsp:nvSpPr>
      <dsp:spPr>
        <a:xfrm>
          <a:off x="0" y="1231288"/>
          <a:ext cx="2610429" cy="390709"/>
        </a:xfrm>
        <a:prstGeom prst="round2SameRect">
          <a:avLst>
            <a:gd name="adj1" fmla="val 16670"/>
            <a:gd name="adj2" fmla="val 0"/>
          </a:avLst>
        </a:prstGeom>
        <a:solidFill>
          <a:srgbClr val="418CFF"/>
        </a:solidFill>
        <a:ln w="6350" cap="flat" cmpd="sng" algn="ctr">
          <a:solidFill>
            <a:schemeClr val="accent2">
              <a:alpha val="90000"/>
              <a:hueOff val="0"/>
              <a:satOff val="0"/>
              <a:lumOff val="0"/>
              <a:alphaOff val="-10909"/>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04. Backing services</a:t>
          </a:r>
          <a:endParaRPr lang="en-US" sz="1600" kern="1200" dirty="0">
            <a:solidFill>
              <a:schemeClr val="bg2"/>
            </a:solidFill>
            <a:latin typeface="IBM Plex Sans" panose="020B0503050203000203" pitchFamily="34" charset="0"/>
          </a:endParaRPr>
        </a:p>
      </dsp:txBody>
      <dsp:txXfrm>
        <a:off x="19076" y="1250364"/>
        <a:ext cx="2572277" cy="371633"/>
      </dsp:txXfrm>
    </dsp:sp>
    <dsp:sp modelId="{644A3AAA-EA81-4261-9CF5-9AF478A41436}">
      <dsp:nvSpPr>
        <dsp:cNvPr id="0" name=""/>
        <dsp:cNvSpPr/>
      </dsp:nvSpPr>
      <dsp:spPr>
        <a:xfrm>
          <a:off x="2610429" y="1641533"/>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Strictly separate build and run stages</a:t>
          </a:r>
          <a:endParaRPr lang="en-US" sz="1600" kern="1200" dirty="0">
            <a:latin typeface="IBM Plex Sans" panose="020B0503050203000203" pitchFamily="34" charset="0"/>
          </a:endParaRPr>
        </a:p>
      </dsp:txBody>
      <dsp:txXfrm>
        <a:off x="2610429" y="1641533"/>
        <a:ext cx="7429682" cy="390709"/>
      </dsp:txXfrm>
    </dsp:sp>
    <dsp:sp modelId="{D972591A-3780-436E-A5DF-3A374DF5E24B}">
      <dsp:nvSpPr>
        <dsp:cNvPr id="0" name=""/>
        <dsp:cNvSpPr/>
      </dsp:nvSpPr>
      <dsp:spPr>
        <a:xfrm>
          <a:off x="0" y="1641533"/>
          <a:ext cx="2610429" cy="390709"/>
        </a:xfrm>
        <a:prstGeom prst="round2SameRect">
          <a:avLst>
            <a:gd name="adj1" fmla="val 16670"/>
            <a:gd name="adj2" fmla="val 0"/>
          </a:avLst>
        </a:prstGeom>
        <a:solidFill>
          <a:srgbClr val="051243"/>
        </a:solidFill>
        <a:ln w="6350" cap="flat" cmpd="sng" algn="ctr">
          <a:solidFill>
            <a:schemeClr val="accent2">
              <a:alpha val="90000"/>
              <a:hueOff val="0"/>
              <a:satOff val="0"/>
              <a:lumOff val="0"/>
              <a:alphaOff val="-14545"/>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2"/>
              </a:solidFill>
              <a:latin typeface="IBM Plex Sans" panose="020B0503050203000203" pitchFamily="34" charset="0"/>
            </a:rPr>
            <a:t>05. Build, release, run</a:t>
          </a:r>
        </a:p>
      </dsp:txBody>
      <dsp:txXfrm>
        <a:off x="19076" y="1660609"/>
        <a:ext cx="2572277" cy="371633"/>
      </dsp:txXfrm>
    </dsp:sp>
    <dsp:sp modelId="{BCD55A5C-F03F-4FC6-87EC-9526334F024C}">
      <dsp:nvSpPr>
        <dsp:cNvPr id="0" name=""/>
        <dsp:cNvSpPr/>
      </dsp:nvSpPr>
      <dsp:spPr>
        <a:xfrm>
          <a:off x="2610429" y="2051778"/>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Execute the app as one or more stateless processes</a:t>
          </a:r>
          <a:endParaRPr lang="en-US" sz="1600" kern="1200" dirty="0">
            <a:latin typeface="IBM Plex Sans" panose="020B0503050203000203" pitchFamily="34" charset="0"/>
          </a:endParaRPr>
        </a:p>
      </dsp:txBody>
      <dsp:txXfrm>
        <a:off x="2610429" y="2051778"/>
        <a:ext cx="7429682" cy="390709"/>
      </dsp:txXfrm>
    </dsp:sp>
    <dsp:sp modelId="{A33AB6A0-2C20-4306-8A39-72512628D97B}">
      <dsp:nvSpPr>
        <dsp:cNvPr id="0" name=""/>
        <dsp:cNvSpPr/>
      </dsp:nvSpPr>
      <dsp:spPr>
        <a:xfrm>
          <a:off x="0" y="2051778"/>
          <a:ext cx="2610429" cy="390709"/>
        </a:xfrm>
        <a:prstGeom prst="round2SameRect">
          <a:avLst>
            <a:gd name="adj1" fmla="val 16670"/>
            <a:gd name="adj2" fmla="val 0"/>
          </a:avLst>
        </a:prstGeom>
        <a:solidFill>
          <a:srgbClr val="0530AD"/>
        </a:solidFill>
        <a:ln w="6350" cap="flat" cmpd="sng" algn="ctr">
          <a:solidFill>
            <a:schemeClr val="accent2">
              <a:alpha val="90000"/>
              <a:hueOff val="0"/>
              <a:satOff val="0"/>
              <a:lumOff val="0"/>
              <a:alphaOff val="-18182"/>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06. Processes</a:t>
          </a:r>
          <a:endParaRPr lang="en-US" sz="1600" kern="1200" dirty="0">
            <a:solidFill>
              <a:schemeClr val="bg2"/>
            </a:solidFill>
            <a:latin typeface="IBM Plex Sans" panose="020B0503050203000203" pitchFamily="34" charset="0"/>
          </a:endParaRPr>
        </a:p>
      </dsp:txBody>
      <dsp:txXfrm>
        <a:off x="19076" y="2070854"/>
        <a:ext cx="2572277" cy="371633"/>
      </dsp:txXfrm>
    </dsp:sp>
    <dsp:sp modelId="{D509FDB8-10BD-4917-BB73-10A697D05D44}">
      <dsp:nvSpPr>
        <dsp:cNvPr id="0" name=""/>
        <dsp:cNvSpPr/>
      </dsp:nvSpPr>
      <dsp:spPr>
        <a:xfrm>
          <a:off x="2610429" y="2462022"/>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fr-FR" sz="1600" b="0" i="0" kern="1200" dirty="0">
              <a:latin typeface="IBM Plex Sans" panose="020B0503050203000203" pitchFamily="34" charset="0"/>
            </a:rPr>
            <a:t>Export services via port binding</a:t>
          </a:r>
          <a:endParaRPr lang="en-US" sz="1600" kern="1200" dirty="0">
            <a:latin typeface="IBM Plex Sans" panose="020B0503050203000203" pitchFamily="34" charset="0"/>
          </a:endParaRPr>
        </a:p>
      </dsp:txBody>
      <dsp:txXfrm>
        <a:off x="2610429" y="2462022"/>
        <a:ext cx="7429682" cy="390709"/>
      </dsp:txXfrm>
    </dsp:sp>
    <dsp:sp modelId="{835248D9-2843-454A-97C1-CDDD64BDA876}">
      <dsp:nvSpPr>
        <dsp:cNvPr id="0" name=""/>
        <dsp:cNvSpPr/>
      </dsp:nvSpPr>
      <dsp:spPr>
        <a:xfrm>
          <a:off x="0" y="2462022"/>
          <a:ext cx="2610429" cy="390709"/>
        </a:xfrm>
        <a:prstGeom prst="round2SameRect">
          <a:avLst>
            <a:gd name="adj1" fmla="val 16670"/>
            <a:gd name="adj2" fmla="val 0"/>
          </a:avLst>
        </a:prstGeom>
        <a:solidFill>
          <a:srgbClr val="0549DA"/>
        </a:solidFill>
        <a:ln w="6350" cap="flat" cmpd="sng" algn="ctr">
          <a:solidFill>
            <a:schemeClr val="accent2">
              <a:alpha val="90000"/>
              <a:hueOff val="0"/>
              <a:satOff val="0"/>
              <a:lumOff val="0"/>
              <a:alphaOff val="-21818"/>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07. Port binding</a:t>
          </a:r>
          <a:endParaRPr lang="en-US" sz="1600" kern="1200" dirty="0">
            <a:solidFill>
              <a:schemeClr val="bg2"/>
            </a:solidFill>
            <a:latin typeface="IBM Plex Sans" panose="020B0503050203000203" pitchFamily="34" charset="0"/>
          </a:endParaRPr>
        </a:p>
      </dsp:txBody>
      <dsp:txXfrm>
        <a:off x="19076" y="2481098"/>
        <a:ext cx="2572277" cy="371633"/>
      </dsp:txXfrm>
    </dsp:sp>
    <dsp:sp modelId="{ABE2460F-F6A8-47A2-B989-F1B842D30FB6}">
      <dsp:nvSpPr>
        <dsp:cNvPr id="0" name=""/>
        <dsp:cNvSpPr/>
      </dsp:nvSpPr>
      <dsp:spPr>
        <a:xfrm>
          <a:off x="2610429" y="2872267"/>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Scale out via the process model</a:t>
          </a:r>
          <a:endParaRPr lang="en-US" sz="1600" kern="1200" dirty="0">
            <a:latin typeface="IBM Plex Sans" panose="020B0503050203000203" pitchFamily="34" charset="0"/>
          </a:endParaRPr>
        </a:p>
      </dsp:txBody>
      <dsp:txXfrm>
        <a:off x="2610429" y="2872267"/>
        <a:ext cx="7429682" cy="390709"/>
      </dsp:txXfrm>
    </dsp:sp>
    <dsp:sp modelId="{6482183D-4888-49B7-A4A7-874FC8A72730}">
      <dsp:nvSpPr>
        <dsp:cNvPr id="0" name=""/>
        <dsp:cNvSpPr/>
      </dsp:nvSpPr>
      <dsp:spPr>
        <a:xfrm>
          <a:off x="0" y="2872267"/>
          <a:ext cx="2610429" cy="390709"/>
        </a:xfrm>
        <a:prstGeom prst="round2SameRect">
          <a:avLst>
            <a:gd name="adj1" fmla="val 16670"/>
            <a:gd name="adj2" fmla="val 0"/>
          </a:avLst>
        </a:prstGeom>
        <a:solidFill>
          <a:srgbClr val="418CFF"/>
        </a:solidFill>
        <a:ln w="6350" cap="flat" cmpd="sng" algn="ctr">
          <a:solidFill>
            <a:schemeClr val="accent2">
              <a:alpha val="90000"/>
              <a:hueOff val="0"/>
              <a:satOff val="0"/>
              <a:lumOff val="0"/>
              <a:alphaOff val="-25455"/>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08. Concurrency</a:t>
          </a:r>
          <a:endParaRPr lang="en-US" sz="1600" kern="1200" dirty="0">
            <a:solidFill>
              <a:schemeClr val="bg2"/>
            </a:solidFill>
            <a:latin typeface="IBM Plex Sans" panose="020B0503050203000203" pitchFamily="34" charset="0"/>
          </a:endParaRPr>
        </a:p>
      </dsp:txBody>
      <dsp:txXfrm>
        <a:off x="19076" y="2891343"/>
        <a:ext cx="2572277" cy="371633"/>
      </dsp:txXfrm>
    </dsp:sp>
    <dsp:sp modelId="{27B1751E-11B8-4061-BE92-E337861410B4}">
      <dsp:nvSpPr>
        <dsp:cNvPr id="0" name=""/>
        <dsp:cNvSpPr/>
      </dsp:nvSpPr>
      <dsp:spPr>
        <a:xfrm>
          <a:off x="2610429" y="3282512"/>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Maximize robustness with fast startup and graceful shutdown</a:t>
          </a:r>
          <a:endParaRPr lang="en-US" sz="1600" kern="1200" dirty="0">
            <a:latin typeface="IBM Plex Sans" panose="020B0503050203000203" pitchFamily="34" charset="0"/>
          </a:endParaRPr>
        </a:p>
      </dsp:txBody>
      <dsp:txXfrm>
        <a:off x="2610429" y="3282512"/>
        <a:ext cx="7429682" cy="390709"/>
      </dsp:txXfrm>
    </dsp:sp>
    <dsp:sp modelId="{DEBEF8B0-41D4-492A-B251-706BFD693C91}">
      <dsp:nvSpPr>
        <dsp:cNvPr id="0" name=""/>
        <dsp:cNvSpPr/>
      </dsp:nvSpPr>
      <dsp:spPr>
        <a:xfrm>
          <a:off x="0" y="3282512"/>
          <a:ext cx="2610429" cy="390709"/>
        </a:xfrm>
        <a:prstGeom prst="round2SameRect">
          <a:avLst>
            <a:gd name="adj1" fmla="val 16670"/>
            <a:gd name="adj2" fmla="val 0"/>
          </a:avLst>
        </a:prstGeom>
        <a:solidFill>
          <a:srgbClr val="051243"/>
        </a:solidFill>
        <a:ln w="6350" cap="flat" cmpd="sng" algn="ctr">
          <a:solidFill>
            <a:schemeClr val="accent2">
              <a:alpha val="90000"/>
              <a:hueOff val="0"/>
              <a:satOff val="0"/>
              <a:lumOff val="0"/>
              <a:alphaOff val="-29091"/>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09. Disposability</a:t>
          </a:r>
          <a:endParaRPr lang="en-US" sz="1600" kern="1200" dirty="0">
            <a:solidFill>
              <a:schemeClr val="bg2"/>
            </a:solidFill>
            <a:latin typeface="IBM Plex Sans" panose="020B0503050203000203" pitchFamily="34" charset="0"/>
          </a:endParaRPr>
        </a:p>
      </dsp:txBody>
      <dsp:txXfrm>
        <a:off x="19076" y="3301588"/>
        <a:ext cx="2572277" cy="371633"/>
      </dsp:txXfrm>
    </dsp:sp>
    <dsp:sp modelId="{EB3F6A3D-7D95-49E6-99F3-65A039F8FF31}">
      <dsp:nvSpPr>
        <dsp:cNvPr id="0" name=""/>
        <dsp:cNvSpPr/>
      </dsp:nvSpPr>
      <dsp:spPr>
        <a:xfrm>
          <a:off x="2610429" y="3692756"/>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Keep development, staging, and production as similar as possible</a:t>
          </a:r>
          <a:endParaRPr lang="en-US" sz="1600" kern="1200" dirty="0">
            <a:latin typeface="IBM Plex Sans" panose="020B0503050203000203" pitchFamily="34" charset="0"/>
          </a:endParaRPr>
        </a:p>
      </dsp:txBody>
      <dsp:txXfrm>
        <a:off x="2610429" y="3692756"/>
        <a:ext cx="7429682" cy="390709"/>
      </dsp:txXfrm>
    </dsp:sp>
    <dsp:sp modelId="{411C29EE-5946-437F-ABB6-98D408B425FC}">
      <dsp:nvSpPr>
        <dsp:cNvPr id="0" name=""/>
        <dsp:cNvSpPr/>
      </dsp:nvSpPr>
      <dsp:spPr>
        <a:xfrm>
          <a:off x="0" y="3692756"/>
          <a:ext cx="2610429" cy="390709"/>
        </a:xfrm>
        <a:prstGeom prst="round2SameRect">
          <a:avLst>
            <a:gd name="adj1" fmla="val 16670"/>
            <a:gd name="adj2" fmla="val 0"/>
          </a:avLst>
        </a:prstGeom>
        <a:solidFill>
          <a:srgbClr val="0530AD"/>
        </a:solidFill>
        <a:ln w="6350" cap="flat" cmpd="sng" algn="ctr">
          <a:solidFill>
            <a:schemeClr val="accent2">
              <a:alpha val="90000"/>
              <a:hueOff val="0"/>
              <a:satOff val="0"/>
              <a:lumOff val="0"/>
              <a:alphaOff val="-32727"/>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2"/>
              </a:solidFill>
              <a:latin typeface="IBM Plex Sans" panose="020B0503050203000203" pitchFamily="34" charset="0"/>
            </a:rPr>
            <a:t>10. Dev/Prod parity</a:t>
          </a:r>
        </a:p>
      </dsp:txBody>
      <dsp:txXfrm>
        <a:off x="19076" y="3711832"/>
        <a:ext cx="2572277" cy="371633"/>
      </dsp:txXfrm>
    </dsp:sp>
    <dsp:sp modelId="{CA1FDCA4-EF06-4844-8F55-EC61232D0028}">
      <dsp:nvSpPr>
        <dsp:cNvPr id="0" name=""/>
        <dsp:cNvSpPr/>
      </dsp:nvSpPr>
      <dsp:spPr>
        <a:xfrm>
          <a:off x="2610429" y="4103001"/>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Treat logs as event streams</a:t>
          </a:r>
          <a:endParaRPr lang="en-US" sz="1600" kern="1200" dirty="0">
            <a:latin typeface="IBM Plex Sans" panose="020B0503050203000203" pitchFamily="34" charset="0"/>
          </a:endParaRPr>
        </a:p>
      </dsp:txBody>
      <dsp:txXfrm>
        <a:off x="2610429" y="4103001"/>
        <a:ext cx="7429682" cy="390709"/>
      </dsp:txXfrm>
    </dsp:sp>
    <dsp:sp modelId="{4585D741-1543-4214-AD9D-CAAC4E8E3409}">
      <dsp:nvSpPr>
        <dsp:cNvPr id="0" name=""/>
        <dsp:cNvSpPr/>
      </dsp:nvSpPr>
      <dsp:spPr>
        <a:xfrm>
          <a:off x="0" y="4103001"/>
          <a:ext cx="2610429" cy="390709"/>
        </a:xfrm>
        <a:prstGeom prst="round2SameRect">
          <a:avLst>
            <a:gd name="adj1" fmla="val 16670"/>
            <a:gd name="adj2" fmla="val 0"/>
          </a:avLst>
        </a:prstGeom>
        <a:solidFill>
          <a:srgbClr val="0549DA"/>
        </a:solidFill>
        <a:ln w="6350" cap="flat" cmpd="sng" algn="ctr">
          <a:solidFill>
            <a:schemeClr val="accent2">
              <a:alpha val="90000"/>
              <a:hueOff val="0"/>
              <a:satOff val="0"/>
              <a:lumOff val="0"/>
              <a:alphaOff val="-36364"/>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11. Logs</a:t>
          </a:r>
          <a:endParaRPr lang="en-US" sz="1600" kern="1200" dirty="0">
            <a:solidFill>
              <a:schemeClr val="bg2"/>
            </a:solidFill>
            <a:latin typeface="IBM Plex Sans" panose="020B0503050203000203" pitchFamily="34" charset="0"/>
          </a:endParaRPr>
        </a:p>
      </dsp:txBody>
      <dsp:txXfrm>
        <a:off x="19076" y="4122077"/>
        <a:ext cx="2572277" cy="371633"/>
      </dsp:txXfrm>
    </dsp:sp>
    <dsp:sp modelId="{EAABB5B4-8BF0-4F8F-835A-0D90F682A87B}">
      <dsp:nvSpPr>
        <dsp:cNvPr id="0" name=""/>
        <dsp:cNvSpPr/>
      </dsp:nvSpPr>
      <dsp:spPr>
        <a:xfrm>
          <a:off x="2610429" y="4513246"/>
          <a:ext cx="7429682" cy="390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US" sz="1600" b="0" i="0" kern="1200" dirty="0">
              <a:latin typeface="IBM Plex Sans" panose="020B0503050203000203" pitchFamily="34" charset="0"/>
            </a:rPr>
            <a:t>Run admin/management tasks as one-off processes</a:t>
          </a:r>
          <a:endParaRPr lang="en-US" sz="1600" kern="1200" dirty="0">
            <a:latin typeface="IBM Plex Sans" panose="020B0503050203000203" pitchFamily="34" charset="0"/>
          </a:endParaRPr>
        </a:p>
      </dsp:txBody>
      <dsp:txXfrm>
        <a:off x="2610429" y="4513246"/>
        <a:ext cx="7429682" cy="390709"/>
      </dsp:txXfrm>
    </dsp:sp>
    <dsp:sp modelId="{D5EE6307-D31E-4711-8D2C-54322E42D829}">
      <dsp:nvSpPr>
        <dsp:cNvPr id="0" name=""/>
        <dsp:cNvSpPr/>
      </dsp:nvSpPr>
      <dsp:spPr>
        <a:xfrm>
          <a:off x="313" y="4513246"/>
          <a:ext cx="2610429" cy="390709"/>
        </a:xfrm>
        <a:prstGeom prst="round2SameRect">
          <a:avLst>
            <a:gd name="adj1" fmla="val 16670"/>
            <a:gd name="adj2" fmla="val 0"/>
          </a:avLst>
        </a:prstGeom>
        <a:solidFill>
          <a:srgbClr val="418CFF"/>
        </a:solidFill>
        <a:ln w="6350" cap="flat" cmpd="sng" algn="ctr">
          <a:solidFill>
            <a:schemeClr val="accent2">
              <a:alpha val="90000"/>
              <a:hueOff val="0"/>
              <a:satOff val="0"/>
              <a:lumOff val="0"/>
              <a:alphaOff val="-4000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l" defTabSz="711200">
            <a:lnSpc>
              <a:spcPct val="90000"/>
            </a:lnSpc>
            <a:spcBef>
              <a:spcPct val="0"/>
            </a:spcBef>
            <a:spcAft>
              <a:spcPct val="35000"/>
            </a:spcAft>
            <a:buNone/>
          </a:pPr>
          <a:r>
            <a:rPr lang="en-US" sz="1600" b="0" i="0" kern="1200" dirty="0">
              <a:solidFill>
                <a:schemeClr val="bg2"/>
              </a:solidFill>
              <a:latin typeface="IBM Plex Sans" panose="020B0503050203000203" pitchFamily="34" charset="0"/>
            </a:rPr>
            <a:t>12. Admin Processes</a:t>
          </a:r>
          <a:endParaRPr lang="en-US" sz="1600" kern="1200" dirty="0">
            <a:solidFill>
              <a:schemeClr val="bg2"/>
            </a:solidFill>
            <a:latin typeface="IBM Plex Sans" panose="020B0503050203000203" pitchFamily="34" charset="0"/>
          </a:endParaRPr>
        </a:p>
      </dsp:txBody>
      <dsp:txXfrm>
        <a:off x="19389" y="4532322"/>
        <a:ext cx="2572277" cy="37163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0326-B98B-4EEE-A106-2B31FA46702B}" type="datetimeFigureOut">
              <a:rPr lang="en-IN" smtClean="0"/>
              <a:t>07-08-2020</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E81C9-0EC5-44C9-9C5B-0888806B2E86}" type="slidenum">
              <a:rPr lang="en-IN" smtClean="0"/>
              <a:t>‹#›</a:t>
            </a:fld>
            <a:endParaRPr lang="en-IN" dirty="0"/>
          </a:p>
        </p:txBody>
      </p:sp>
    </p:spTree>
    <p:extLst>
      <p:ext uri="{BB962C8B-B14F-4D97-AF65-F5344CB8AC3E}">
        <p14:creationId xmlns:p14="http://schemas.microsoft.com/office/powerpoint/2010/main" val="59663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8705863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938118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34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45344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227662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2500488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4670127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493377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41163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1336694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415759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07051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10964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7220469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2031032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1229117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02857352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4802928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5788183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2147644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2695857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88238820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8226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669567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7916626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10145533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175478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8040352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79489278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426184320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5076306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984388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55518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95045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5.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theme" Target="../theme/theme6.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815" r:id="rId12"/>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72608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90.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2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90.xml"/><Relationship Id="rId4" Type="http://schemas.openxmlformats.org/officeDocument/2006/relationships/image" Target="../media/image28.emf"/></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90.xml"/><Relationship Id="rId5" Type="http://schemas.openxmlformats.org/officeDocument/2006/relationships/image" Target="../media/image33.emf"/><Relationship Id="rId4" Type="http://schemas.openxmlformats.org/officeDocument/2006/relationships/image" Target="../media/image32.emf"/></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Cloud and Cloud Native</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All</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Types of Cloud</a:t>
            </a:r>
          </a:p>
        </p:txBody>
      </p:sp>
      <p:pic>
        <p:nvPicPr>
          <p:cNvPr id="35" name="Picture 34" descr="A close up of a map&#10;&#10;Description automatically generated">
            <a:extLst>
              <a:ext uri="{FF2B5EF4-FFF2-40B4-BE49-F238E27FC236}">
                <a16:creationId xmlns:a16="http://schemas.microsoft.com/office/drawing/2014/main" id="{534745C7-17DE-46AD-949C-168B6E0BB029}"/>
              </a:ext>
            </a:extLst>
          </p:cNvPr>
          <p:cNvPicPr>
            <a:picLocks noChangeAspect="1"/>
          </p:cNvPicPr>
          <p:nvPr/>
        </p:nvPicPr>
        <p:blipFill>
          <a:blip r:embed="rId2"/>
          <a:stretch>
            <a:fillRect/>
          </a:stretch>
        </p:blipFill>
        <p:spPr>
          <a:xfrm>
            <a:off x="1640264" y="1530755"/>
            <a:ext cx="8768108" cy="4968595"/>
          </a:xfrm>
          <a:prstGeom prst="rect">
            <a:avLst/>
          </a:prstGeom>
        </p:spPr>
      </p:pic>
    </p:spTree>
    <p:extLst>
      <p:ext uri="{BB962C8B-B14F-4D97-AF65-F5344CB8AC3E}">
        <p14:creationId xmlns:p14="http://schemas.microsoft.com/office/powerpoint/2010/main" val="281662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Types of Cloud</a:t>
            </a:r>
            <a:br>
              <a:rPr lang="en-IN" dirty="0"/>
            </a:br>
            <a:r>
              <a:rPr lang="en-IN" dirty="0"/>
              <a:t>(continued)</a:t>
            </a:r>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pic>
        <p:nvPicPr>
          <p:cNvPr id="6" name="Picture 5" descr="A close up of a scoreboard&#10;&#10;Description automatically generated">
            <a:extLst>
              <a:ext uri="{FF2B5EF4-FFF2-40B4-BE49-F238E27FC236}">
                <a16:creationId xmlns:a16="http://schemas.microsoft.com/office/drawing/2014/main" id="{DE31EB94-EA8A-49DA-A7EE-A86D4BA6B551}"/>
              </a:ext>
            </a:extLst>
          </p:cNvPr>
          <p:cNvPicPr>
            <a:picLocks noChangeAspect="1"/>
          </p:cNvPicPr>
          <p:nvPr/>
        </p:nvPicPr>
        <p:blipFill>
          <a:blip r:embed="rId2"/>
          <a:stretch>
            <a:fillRect/>
          </a:stretch>
        </p:blipFill>
        <p:spPr>
          <a:xfrm>
            <a:off x="3911433" y="227813"/>
            <a:ext cx="6785615" cy="6551629"/>
          </a:xfrm>
          <a:prstGeom prst="rect">
            <a:avLst/>
          </a:prstGeom>
        </p:spPr>
      </p:pic>
    </p:spTree>
    <p:extLst>
      <p:ext uri="{BB962C8B-B14F-4D97-AF65-F5344CB8AC3E}">
        <p14:creationId xmlns:p14="http://schemas.microsoft.com/office/powerpoint/2010/main" val="3538292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Types of Cloud</a:t>
            </a:r>
          </a:p>
        </p:txBody>
      </p:sp>
      <p:grpSp>
        <p:nvGrpSpPr>
          <p:cNvPr id="7" name="Group 6">
            <a:extLst>
              <a:ext uri="{FF2B5EF4-FFF2-40B4-BE49-F238E27FC236}">
                <a16:creationId xmlns:a16="http://schemas.microsoft.com/office/drawing/2014/main" id="{E99890F8-F6D2-437D-8DF6-81E0C4153F4B}"/>
              </a:ext>
            </a:extLst>
          </p:cNvPr>
          <p:cNvGrpSpPr/>
          <p:nvPr/>
        </p:nvGrpSpPr>
        <p:grpSpPr>
          <a:xfrm>
            <a:off x="125730" y="1341120"/>
            <a:ext cx="11940540" cy="5295900"/>
            <a:chOff x="251460" y="2107752"/>
            <a:chExt cx="14127479" cy="5856672"/>
          </a:xfrm>
        </p:grpSpPr>
        <p:sp>
          <p:nvSpPr>
            <p:cNvPr id="8" name="Rectangle 7">
              <a:extLst>
                <a:ext uri="{FF2B5EF4-FFF2-40B4-BE49-F238E27FC236}">
                  <a16:creationId xmlns:a16="http://schemas.microsoft.com/office/drawing/2014/main" id="{49259B9B-BB06-4888-A316-FA3DE0519725}"/>
                </a:ext>
              </a:extLst>
            </p:cNvPr>
            <p:cNvSpPr/>
            <p:nvPr/>
          </p:nvSpPr>
          <p:spPr>
            <a:xfrm>
              <a:off x="251460" y="2107753"/>
              <a:ext cx="4679565" cy="1916320"/>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Cost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Cloud computing eliminates the capital expense of buying hardware and software and setting up and running on-site datacenters; the racks of servers, the round-the-clock electricity for power and cooling, the IT experts for managing the infrastructure – it all adds up fast.</a:t>
              </a:r>
              <a:endParaRPr kumimoji="0" lang="en-IN" sz="13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sp>
          <p:nvSpPr>
            <p:cNvPr id="9" name="Rectangle 8">
              <a:extLst>
                <a:ext uri="{FF2B5EF4-FFF2-40B4-BE49-F238E27FC236}">
                  <a16:creationId xmlns:a16="http://schemas.microsoft.com/office/drawing/2014/main" id="{D85B05C2-06A3-42A8-B147-858EB39B2D35}"/>
                </a:ext>
              </a:extLst>
            </p:cNvPr>
            <p:cNvSpPr/>
            <p:nvPr/>
          </p:nvSpPr>
          <p:spPr>
            <a:xfrm>
              <a:off x="4975417" y="2107753"/>
              <a:ext cx="4671776" cy="1916320"/>
            </a:xfrm>
            <a:prstGeom prst="rect">
              <a:avLst/>
            </a:prstGeom>
            <a:solidFill>
              <a:sysClr val="windowText" lastClr="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Speed</a:t>
              </a:r>
            </a:p>
            <a:p>
              <a:pPr marL="0" marR="0" lvl="0" indent="0" algn="l" defTabSz="914400" rtl="0" eaLnBrk="1" fontAlgn="auto" latinLnBrk="0" hangingPunct="1">
                <a:lnSpc>
                  <a:spcPct val="90000"/>
                </a:lnSpc>
                <a:spcBef>
                  <a:spcPts val="1200"/>
                </a:spcBef>
                <a:spcAft>
                  <a:spcPts val="200"/>
                </a:spcAft>
                <a:buClr>
                  <a:srgbClr val="E48312"/>
                </a:buClr>
                <a:buSzPct val="100000"/>
                <a:buFontTx/>
                <a:buNone/>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Most Cloud computing services are provided as self service and on demand, so even vast amounts of computing resources can be provisioned in minutes, typically with just a few mouse clicks. This gives businesses a lot of flexibility and takes the pressure off capacity planning.</a:t>
              </a:r>
            </a:p>
          </p:txBody>
        </p:sp>
        <p:sp>
          <p:nvSpPr>
            <p:cNvPr id="10" name="Rectangle 9">
              <a:extLst>
                <a:ext uri="{FF2B5EF4-FFF2-40B4-BE49-F238E27FC236}">
                  <a16:creationId xmlns:a16="http://schemas.microsoft.com/office/drawing/2014/main" id="{A2837329-5E04-4268-9168-E4FA40172672}"/>
                </a:ext>
              </a:extLst>
            </p:cNvPr>
            <p:cNvSpPr/>
            <p:nvPr/>
          </p:nvSpPr>
          <p:spPr>
            <a:xfrm>
              <a:off x="9699373" y="2107752"/>
              <a:ext cx="4679565" cy="1916320"/>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The benefits of Cloud computing services include the ability to scale elastically.</a:t>
              </a:r>
            </a:p>
          </p:txBody>
        </p:sp>
        <p:sp>
          <p:nvSpPr>
            <p:cNvPr id="11" name="Rectangle 10">
              <a:extLst>
                <a:ext uri="{FF2B5EF4-FFF2-40B4-BE49-F238E27FC236}">
                  <a16:creationId xmlns:a16="http://schemas.microsoft.com/office/drawing/2014/main" id="{3BD41022-B1DE-4C19-B906-FD82105CA2A7}"/>
                </a:ext>
              </a:extLst>
            </p:cNvPr>
            <p:cNvSpPr/>
            <p:nvPr/>
          </p:nvSpPr>
          <p:spPr>
            <a:xfrm>
              <a:off x="251460" y="4069081"/>
              <a:ext cx="4679565" cy="2148840"/>
            </a:xfrm>
            <a:prstGeom prst="rect">
              <a:avLst/>
            </a:prstGeom>
            <a:solidFill>
              <a:srgbClr val="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AU" sz="13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Productivity</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On-site datacenters typically require a lot of “racking and stacking”— hardware setup, software patching, and other time-consuming IT management chores. Cloud computing removes the need for many of these tasks, so IT teams can spend time on achieving more important business goals.</a:t>
              </a:r>
            </a:p>
          </p:txBody>
        </p:sp>
        <p:sp>
          <p:nvSpPr>
            <p:cNvPr id="12" name="Rectangle 11">
              <a:extLst>
                <a:ext uri="{FF2B5EF4-FFF2-40B4-BE49-F238E27FC236}">
                  <a16:creationId xmlns:a16="http://schemas.microsoft.com/office/drawing/2014/main" id="{CB721C89-ABD5-4D5F-97D1-6893661F292A}"/>
                </a:ext>
              </a:extLst>
            </p:cNvPr>
            <p:cNvSpPr/>
            <p:nvPr/>
          </p:nvSpPr>
          <p:spPr>
            <a:xfrm>
              <a:off x="4975417" y="4069081"/>
              <a:ext cx="4679565" cy="2148839"/>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3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Performance</a:t>
              </a:r>
            </a:p>
            <a:p>
              <a:pPr marL="0" marR="0" lvl="0" indent="0" algn="l" defTabSz="914400" rtl="0" eaLnBrk="1" fontAlgn="auto" latinLnBrk="0" hangingPunct="1">
                <a:lnSpc>
                  <a:spcPct val="90000"/>
                </a:lnSpc>
                <a:spcBef>
                  <a:spcPts val="1200"/>
                </a:spcBef>
                <a:spcAft>
                  <a:spcPts val="200"/>
                </a:spcAft>
                <a:buClr>
                  <a:srgbClr val="E48312"/>
                </a:buClr>
                <a:buSzPct val="100000"/>
                <a:buFontTx/>
                <a:buNone/>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The biggest Cloud computing services run on a worldwide network of secure datacenters, which are regularly upgraded to the latest generation of fast and efficient computing hardware. This offers several benefits over a single corporate datacenter, including reduced network latency for applications and greater economies of scale.</a:t>
              </a:r>
            </a:p>
          </p:txBody>
        </p:sp>
        <p:sp>
          <p:nvSpPr>
            <p:cNvPr id="13" name="Rectangle 12">
              <a:extLst>
                <a:ext uri="{FF2B5EF4-FFF2-40B4-BE49-F238E27FC236}">
                  <a16:creationId xmlns:a16="http://schemas.microsoft.com/office/drawing/2014/main" id="{84A0F8E1-C6B1-4477-B060-C5A15E30D8B8}"/>
                </a:ext>
              </a:extLst>
            </p:cNvPr>
            <p:cNvSpPr/>
            <p:nvPr/>
          </p:nvSpPr>
          <p:spPr>
            <a:xfrm>
              <a:off x="9699373" y="4069080"/>
              <a:ext cx="4679565" cy="2148839"/>
            </a:xfrm>
            <a:prstGeom prst="rect">
              <a:avLst/>
            </a:prstGeom>
            <a:solidFill>
              <a:srgbClr val="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AU" sz="13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Reliability</a:t>
              </a:r>
            </a:p>
            <a:p>
              <a:pPr marL="0" marR="0" lvl="0" indent="0" algn="l" defTabSz="914400" rtl="0" eaLnBrk="1" fontAlgn="auto" latinLnBrk="0" hangingPunct="1">
                <a:lnSpc>
                  <a:spcPct val="90000"/>
                </a:lnSpc>
                <a:spcBef>
                  <a:spcPts val="1200"/>
                </a:spcBef>
                <a:spcAft>
                  <a:spcPts val="200"/>
                </a:spcAft>
                <a:buClr>
                  <a:srgbClr val="E48312"/>
                </a:buClr>
                <a:buSzPct val="100000"/>
                <a:buFontTx/>
                <a:buNone/>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Cloud computing makes data backup, disaster recovery, and business continuity easier and less expensive because data can be mirrored at multiple redundant sites on the Cloud provider’s network.</a:t>
              </a:r>
            </a:p>
          </p:txBody>
        </p:sp>
        <p:sp>
          <p:nvSpPr>
            <p:cNvPr id="14" name="Rectangle 13">
              <a:extLst>
                <a:ext uri="{FF2B5EF4-FFF2-40B4-BE49-F238E27FC236}">
                  <a16:creationId xmlns:a16="http://schemas.microsoft.com/office/drawing/2014/main" id="{8D65B7C4-C61D-49B9-AF49-3051988484AD}"/>
                </a:ext>
              </a:extLst>
            </p:cNvPr>
            <p:cNvSpPr/>
            <p:nvPr/>
          </p:nvSpPr>
          <p:spPr>
            <a:xfrm>
              <a:off x="267034" y="6276238"/>
              <a:ext cx="4663989" cy="1014437"/>
            </a:xfrm>
            <a:prstGeom prst="rect">
              <a:avLst/>
            </a:prstGeom>
            <a:gradFill flip="none" rotWithShape="1">
              <a:gsLst>
                <a:gs pos="45000">
                  <a:sysClr val="window" lastClr="FFFFFF">
                    <a:alpha val="0"/>
                  </a:sysClr>
                </a:gs>
                <a:gs pos="100000">
                  <a:sysClr val="windowText" lastClr="000000">
                    <a:lumMod val="50000"/>
                    <a:lumOff val="50000"/>
                    <a:alpha val="61000"/>
                  </a:sysClr>
                </a:gs>
              </a:gsLst>
              <a:lin ang="16200000" scaled="1"/>
              <a:tileRect/>
            </a:gra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sp>
          <p:nvSpPr>
            <p:cNvPr id="15" name="Rectangle 14">
              <a:extLst>
                <a:ext uri="{FF2B5EF4-FFF2-40B4-BE49-F238E27FC236}">
                  <a16:creationId xmlns:a16="http://schemas.microsoft.com/office/drawing/2014/main" id="{E3B3E7B6-7FE0-444B-8D33-9192628666DA}"/>
                </a:ext>
              </a:extLst>
            </p:cNvPr>
            <p:cNvSpPr/>
            <p:nvPr/>
          </p:nvSpPr>
          <p:spPr>
            <a:xfrm>
              <a:off x="4983204" y="6276238"/>
              <a:ext cx="4663989" cy="1688186"/>
            </a:xfrm>
            <a:prstGeom prst="rect">
              <a:avLst/>
            </a:prstGeom>
            <a:solidFill>
              <a:schemeClr val="tx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AU" sz="13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Security</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Many Cloud providers offer a broad set of policies, technologies, and controls that strengthen the security posture overall, thus helping protect data, apps, and infrastructure from potential threats.</a:t>
              </a:r>
            </a:p>
          </p:txBody>
        </p:sp>
        <p:sp>
          <p:nvSpPr>
            <p:cNvPr id="16" name="Rectangle 15">
              <a:extLst>
                <a:ext uri="{FF2B5EF4-FFF2-40B4-BE49-F238E27FC236}">
                  <a16:creationId xmlns:a16="http://schemas.microsoft.com/office/drawing/2014/main" id="{27CFA605-E7C5-4E6D-9E61-BE74DB390B05}"/>
                </a:ext>
              </a:extLst>
            </p:cNvPr>
            <p:cNvSpPr/>
            <p:nvPr/>
          </p:nvSpPr>
          <p:spPr>
            <a:xfrm>
              <a:off x="9714950" y="6276238"/>
              <a:ext cx="4663989" cy="1249095"/>
            </a:xfrm>
            <a:prstGeom prst="rect">
              <a:avLst/>
            </a:prstGeom>
            <a:gradFill flip="none" rotWithShape="1">
              <a:gsLst>
                <a:gs pos="45000">
                  <a:sysClr val="window" lastClr="FFFFFF">
                    <a:alpha val="0"/>
                  </a:sysClr>
                </a:gs>
                <a:gs pos="100000">
                  <a:sysClr val="windowText" lastClr="000000">
                    <a:lumMod val="50000"/>
                    <a:lumOff val="50000"/>
                    <a:alpha val="61000"/>
                  </a:sysClr>
                </a:gs>
              </a:gsLst>
              <a:lin ang="16200000" scaled="1"/>
              <a:tileRect/>
            </a:gra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grpSp>
    </p:spTree>
    <p:extLst>
      <p:ext uri="{BB962C8B-B14F-4D97-AF65-F5344CB8AC3E}">
        <p14:creationId xmlns:p14="http://schemas.microsoft.com/office/powerpoint/2010/main" val="446054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Types of Cloud</a:t>
            </a:r>
          </a:p>
        </p:txBody>
      </p:sp>
      <p:pic>
        <p:nvPicPr>
          <p:cNvPr id="3" name="Picture 2">
            <a:extLst>
              <a:ext uri="{FF2B5EF4-FFF2-40B4-BE49-F238E27FC236}">
                <a16:creationId xmlns:a16="http://schemas.microsoft.com/office/drawing/2014/main" id="{DCBDE78E-2B36-4482-BBFA-F3D553B25D35}"/>
              </a:ext>
            </a:extLst>
          </p:cNvPr>
          <p:cNvPicPr>
            <a:picLocks noChangeAspect="1"/>
          </p:cNvPicPr>
          <p:nvPr/>
        </p:nvPicPr>
        <p:blipFill>
          <a:blip r:embed="rId2"/>
          <a:stretch>
            <a:fillRect/>
          </a:stretch>
        </p:blipFill>
        <p:spPr>
          <a:xfrm>
            <a:off x="-107591" y="1429695"/>
            <a:ext cx="12192000" cy="4856805"/>
          </a:xfrm>
          <a:prstGeom prst="rect">
            <a:avLst/>
          </a:prstGeom>
        </p:spPr>
      </p:pic>
    </p:spTree>
    <p:extLst>
      <p:ext uri="{BB962C8B-B14F-4D97-AF65-F5344CB8AC3E}">
        <p14:creationId xmlns:p14="http://schemas.microsoft.com/office/powerpoint/2010/main" val="2653010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Hypervisors</a:t>
            </a:r>
          </a:p>
        </p:txBody>
      </p:sp>
    </p:spTree>
    <p:extLst>
      <p:ext uri="{BB962C8B-B14F-4D97-AF65-F5344CB8AC3E}">
        <p14:creationId xmlns:p14="http://schemas.microsoft.com/office/powerpoint/2010/main" val="2949055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Hypervisor Types</a:t>
            </a:r>
          </a:p>
        </p:txBody>
      </p:sp>
      <p:pic>
        <p:nvPicPr>
          <p:cNvPr id="6" name="Picture 4" descr="Hypervisor Type 1 and Type 2-image.png">
            <a:extLst>
              <a:ext uri="{FF2B5EF4-FFF2-40B4-BE49-F238E27FC236}">
                <a16:creationId xmlns:a16="http://schemas.microsoft.com/office/drawing/2014/main" id="{E1BB2C38-FAF4-40A6-99A3-FB97B09F3270}"/>
              </a:ext>
            </a:extLst>
          </p:cNvPr>
          <p:cNvPicPr>
            <a:picLocks noChangeAspect="1" noChangeArrowheads="1"/>
          </p:cNvPicPr>
          <p:nvPr/>
        </p:nvPicPr>
        <p:blipFill>
          <a:blip r:embed="rId2"/>
          <a:srcRect/>
          <a:stretch>
            <a:fillRect/>
          </a:stretch>
        </p:blipFill>
        <p:spPr bwMode="auto">
          <a:xfrm>
            <a:off x="2295144" y="1341120"/>
            <a:ext cx="7342632" cy="5247673"/>
          </a:xfrm>
          <a:prstGeom prst="rect">
            <a:avLst/>
          </a:prstGeom>
          <a:noFill/>
        </p:spPr>
      </p:pic>
    </p:spTree>
    <p:extLst>
      <p:ext uri="{BB962C8B-B14F-4D97-AF65-F5344CB8AC3E}">
        <p14:creationId xmlns:p14="http://schemas.microsoft.com/office/powerpoint/2010/main" val="4239587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Hypervisor Types</a:t>
            </a:r>
          </a:p>
        </p:txBody>
      </p:sp>
      <p:pic>
        <p:nvPicPr>
          <p:cNvPr id="7" name="Picture 2" descr="Type-1 vs Type-2 Hypervisor">
            <a:extLst>
              <a:ext uri="{FF2B5EF4-FFF2-40B4-BE49-F238E27FC236}">
                <a16:creationId xmlns:a16="http://schemas.microsoft.com/office/drawing/2014/main" id="{01CB77B4-4EDD-4726-BB31-8DA213142A77}"/>
              </a:ext>
            </a:extLst>
          </p:cNvPr>
          <p:cNvPicPr>
            <a:picLocks noChangeAspect="1" noChangeArrowheads="1"/>
          </p:cNvPicPr>
          <p:nvPr/>
        </p:nvPicPr>
        <p:blipFill>
          <a:blip r:embed="rId2"/>
          <a:srcRect/>
          <a:stretch>
            <a:fillRect/>
          </a:stretch>
        </p:blipFill>
        <p:spPr bwMode="auto">
          <a:xfrm>
            <a:off x="749808" y="1341120"/>
            <a:ext cx="10712447" cy="5141976"/>
          </a:xfrm>
          <a:prstGeom prst="rect">
            <a:avLst/>
          </a:prstGeom>
          <a:noFill/>
        </p:spPr>
      </p:pic>
    </p:spTree>
    <p:extLst>
      <p:ext uri="{BB962C8B-B14F-4D97-AF65-F5344CB8AC3E}">
        <p14:creationId xmlns:p14="http://schemas.microsoft.com/office/powerpoint/2010/main" val="2460857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Cloud Native</a:t>
            </a:r>
          </a:p>
        </p:txBody>
      </p:sp>
    </p:spTree>
    <p:extLst>
      <p:ext uri="{BB962C8B-B14F-4D97-AF65-F5344CB8AC3E}">
        <p14:creationId xmlns:p14="http://schemas.microsoft.com/office/powerpoint/2010/main" val="3181772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D7856A-4B3B-4411-884B-35116860633F}"/>
              </a:ext>
            </a:extLst>
          </p:cNvPr>
          <p:cNvSpPr/>
          <p:nvPr/>
        </p:nvSpPr>
        <p:spPr>
          <a:xfrm>
            <a:off x="380999" y="2093639"/>
            <a:ext cx="2910251" cy="4287496"/>
          </a:xfrm>
          <a:prstGeom prst="rect">
            <a:avLst/>
          </a:prstGeom>
          <a:solidFill>
            <a:srgbClr val="0512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7" name="Rectangle 16">
            <a:extLst>
              <a:ext uri="{FF2B5EF4-FFF2-40B4-BE49-F238E27FC236}">
                <a16:creationId xmlns:a16="http://schemas.microsoft.com/office/drawing/2014/main" id="{116ED414-E680-41A1-9736-45A9CD6635AF}"/>
              </a:ext>
            </a:extLst>
          </p:cNvPr>
          <p:cNvSpPr/>
          <p:nvPr/>
        </p:nvSpPr>
        <p:spPr>
          <a:xfrm>
            <a:off x="3246725" y="2093639"/>
            <a:ext cx="2910251" cy="4287496"/>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8" name="Rectangle 17">
            <a:extLst>
              <a:ext uri="{FF2B5EF4-FFF2-40B4-BE49-F238E27FC236}">
                <a16:creationId xmlns:a16="http://schemas.microsoft.com/office/drawing/2014/main" id="{523DA111-5F12-4D3D-B618-70FAF2119834}"/>
              </a:ext>
            </a:extLst>
          </p:cNvPr>
          <p:cNvSpPr/>
          <p:nvPr/>
        </p:nvSpPr>
        <p:spPr>
          <a:xfrm>
            <a:off x="6112451" y="2093639"/>
            <a:ext cx="2910251" cy="4287496"/>
          </a:xfrm>
          <a:prstGeom prst="rect">
            <a:avLst/>
          </a:prstGeom>
          <a:solidFill>
            <a:srgbClr val="0F6D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9" name="Rectangle 18">
            <a:extLst>
              <a:ext uri="{FF2B5EF4-FFF2-40B4-BE49-F238E27FC236}">
                <a16:creationId xmlns:a16="http://schemas.microsoft.com/office/drawing/2014/main" id="{7D0EA15D-69D1-44C6-AEA9-F931E1AACA56}"/>
              </a:ext>
            </a:extLst>
          </p:cNvPr>
          <p:cNvSpPr/>
          <p:nvPr/>
        </p:nvSpPr>
        <p:spPr>
          <a:xfrm>
            <a:off x="8978178" y="2093639"/>
            <a:ext cx="2910251" cy="4287496"/>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Cloud Native is not only about Cloud!</a:t>
            </a:r>
            <a:br>
              <a:rPr lang="en-US" dirty="0"/>
            </a:br>
            <a:endParaRPr lang="en-IN" dirty="0"/>
          </a:p>
        </p:txBody>
      </p:sp>
      <p:sp>
        <p:nvSpPr>
          <p:cNvPr id="7" name="Rectangle 6">
            <a:extLst>
              <a:ext uri="{FF2B5EF4-FFF2-40B4-BE49-F238E27FC236}">
                <a16:creationId xmlns:a16="http://schemas.microsoft.com/office/drawing/2014/main" id="{56AFAF87-C264-4C7A-B617-20E6643441D2}"/>
              </a:ext>
            </a:extLst>
          </p:cNvPr>
          <p:cNvSpPr/>
          <p:nvPr/>
        </p:nvSpPr>
        <p:spPr>
          <a:xfrm>
            <a:off x="303571" y="1324019"/>
            <a:ext cx="11584858" cy="646331"/>
          </a:xfrm>
          <a:prstGeom prst="rect">
            <a:avLst/>
          </a:prstGeom>
        </p:spPr>
        <p:txBody>
          <a:bodyPr wrap="square">
            <a:spAutoFit/>
          </a:bodyPr>
          <a:lstStyle/>
          <a:p>
            <a:r>
              <a:rPr lang="en-US" dirty="0">
                <a:latin typeface="IBM Plex Sans" panose="020B0503050000000000" pitchFamily="34" charset="0"/>
              </a:rPr>
              <a:t>Cloud Native is an approach of designing and building modern distributed applications. </a:t>
            </a:r>
          </a:p>
          <a:p>
            <a:r>
              <a:rPr lang="en-US" dirty="0">
                <a:latin typeface="IBM Plex Sans" panose="020B0503050000000000" pitchFamily="34" charset="0"/>
              </a:rPr>
              <a:t>The approach is supported by 4 essential pillars.</a:t>
            </a:r>
            <a:endParaRPr lang="en-IN" dirty="0">
              <a:latin typeface="IBM Plex Sans" panose="020B0503050000000000" pitchFamily="34" charset="0"/>
            </a:endParaRPr>
          </a:p>
        </p:txBody>
      </p:sp>
      <p:sp>
        <p:nvSpPr>
          <p:cNvPr id="8" name="Rectangle 7" descr="Processor">
            <a:extLst>
              <a:ext uri="{FF2B5EF4-FFF2-40B4-BE49-F238E27FC236}">
                <a16:creationId xmlns:a16="http://schemas.microsoft.com/office/drawing/2014/main" id="{60DAC006-7006-4F4B-A600-9912783EB75C}"/>
              </a:ext>
            </a:extLst>
          </p:cNvPr>
          <p:cNvSpPr/>
          <p:nvPr/>
        </p:nvSpPr>
        <p:spPr>
          <a:xfrm>
            <a:off x="683507" y="2258132"/>
            <a:ext cx="540482" cy="540482"/>
          </a:xfrm>
          <a:prstGeom prst="rect">
            <a:avLst/>
          </a:prstGeom>
          <a:blipFill>
            <a:blip r:embed="rId2">
              <a:lum bright="10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5875" cap="flat" cmpd="sng" algn="ctr">
            <a:noFill/>
            <a:prstDash val="solid"/>
          </a:ln>
          <a:effectLst/>
        </p:spPr>
        <p:txBody>
          <a:bodyPr/>
          <a:lstStyle/>
          <a:p>
            <a:endParaRPr lang="en-IN" dirty="0"/>
          </a:p>
        </p:txBody>
      </p:sp>
      <p:sp>
        <p:nvSpPr>
          <p:cNvPr id="9" name="Rectangle 8" descr="Box">
            <a:extLst>
              <a:ext uri="{FF2B5EF4-FFF2-40B4-BE49-F238E27FC236}">
                <a16:creationId xmlns:a16="http://schemas.microsoft.com/office/drawing/2014/main" id="{E367ADDC-CED4-4595-BC0C-4681094C65FC}"/>
              </a:ext>
            </a:extLst>
          </p:cNvPr>
          <p:cNvSpPr/>
          <p:nvPr/>
        </p:nvSpPr>
        <p:spPr>
          <a:xfrm>
            <a:off x="3595743" y="2273093"/>
            <a:ext cx="556089" cy="556089"/>
          </a:xfrm>
          <a:prstGeom prst="rect">
            <a:avLst/>
          </a:prstGeom>
          <a:blipFill>
            <a:blip r:embed="rId4">
              <a:lum bright="100000" contrast="-70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0" name="Rectangle 9" descr="Gears">
            <a:extLst>
              <a:ext uri="{FF2B5EF4-FFF2-40B4-BE49-F238E27FC236}">
                <a16:creationId xmlns:a16="http://schemas.microsoft.com/office/drawing/2014/main" id="{01FE87FB-831A-4D44-AB10-72030C93CA8A}"/>
              </a:ext>
            </a:extLst>
          </p:cNvPr>
          <p:cNvSpPr/>
          <p:nvPr/>
        </p:nvSpPr>
        <p:spPr>
          <a:xfrm>
            <a:off x="6334478" y="2231859"/>
            <a:ext cx="638555" cy="638555"/>
          </a:xfrm>
          <a:prstGeom prst="rect">
            <a:avLst/>
          </a:prstGeom>
          <a:blipFill>
            <a:blip r:embed="rId6">
              <a:lum bright="100000" contrast="-7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1" name="Rectangle 10" descr="Playbook">
            <a:extLst>
              <a:ext uri="{FF2B5EF4-FFF2-40B4-BE49-F238E27FC236}">
                <a16:creationId xmlns:a16="http://schemas.microsoft.com/office/drawing/2014/main" id="{D7C060C6-3983-4FBD-9ACD-6753880EC2DF}"/>
              </a:ext>
            </a:extLst>
          </p:cNvPr>
          <p:cNvSpPr/>
          <p:nvPr/>
        </p:nvSpPr>
        <p:spPr>
          <a:xfrm>
            <a:off x="9132720" y="2190626"/>
            <a:ext cx="675493" cy="675493"/>
          </a:xfrm>
          <a:prstGeom prst="rect">
            <a:avLst/>
          </a:prstGeom>
          <a:blipFill>
            <a:blip r:embed="rId8">
              <a:lum bright="100000" contrast="-100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0" name="Rectangle 19">
            <a:extLst>
              <a:ext uri="{FF2B5EF4-FFF2-40B4-BE49-F238E27FC236}">
                <a16:creationId xmlns:a16="http://schemas.microsoft.com/office/drawing/2014/main" id="{C617247F-B78F-4B30-AECF-37B00D9C2D0F}"/>
              </a:ext>
            </a:extLst>
          </p:cNvPr>
          <p:cNvSpPr/>
          <p:nvPr/>
        </p:nvSpPr>
        <p:spPr>
          <a:xfrm>
            <a:off x="557930" y="3040959"/>
            <a:ext cx="2556387" cy="2862322"/>
          </a:xfrm>
          <a:prstGeom prst="rect">
            <a:avLst/>
          </a:prstGeom>
        </p:spPr>
        <p:txBody>
          <a:bodyPr wrap="square">
            <a:spAutoFit/>
          </a:bodyPr>
          <a:lstStyle/>
          <a:p>
            <a:r>
              <a:rPr lang="en-IN" b="1" dirty="0">
                <a:solidFill>
                  <a:schemeClr val="bg2"/>
                </a:solidFill>
                <a:latin typeface="IBM Plex Sans" panose="020B0503050000000000" pitchFamily="34" charset="0"/>
              </a:rPr>
              <a:t>Micro Architecture</a:t>
            </a:r>
            <a:br>
              <a:rPr lang="en-IN" dirty="0">
                <a:solidFill>
                  <a:schemeClr val="bg2"/>
                </a:solidFill>
                <a:latin typeface="IBM Plex Sans" panose="020B0503050000000000" pitchFamily="34" charset="0"/>
              </a:rPr>
            </a:br>
            <a:br>
              <a:rPr lang="en-IN" dirty="0">
                <a:solidFill>
                  <a:schemeClr val="bg2"/>
                </a:solidFill>
                <a:latin typeface="IBM Plex Sans" panose="020B0503050000000000" pitchFamily="34" charset="0"/>
              </a:rPr>
            </a:br>
            <a:r>
              <a:rPr lang="en-US" dirty="0">
                <a:solidFill>
                  <a:schemeClr val="bg2"/>
                </a:solidFill>
                <a:latin typeface="IBM Plex Sans" panose="020B0503050000000000" pitchFamily="34" charset="0"/>
              </a:rPr>
              <a:t>A Cloud Native application consists of discrete and reusable components known as Microservices that are designed to integrate into any Cloud environment.</a:t>
            </a:r>
          </a:p>
        </p:txBody>
      </p:sp>
      <p:sp>
        <p:nvSpPr>
          <p:cNvPr id="21" name="Rectangle 20">
            <a:extLst>
              <a:ext uri="{FF2B5EF4-FFF2-40B4-BE49-F238E27FC236}">
                <a16:creationId xmlns:a16="http://schemas.microsoft.com/office/drawing/2014/main" id="{9EDA2DD9-3521-44E5-B7B1-ECED1A39832E}"/>
              </a:ext>
            </a:extLst>
          </p:cNvPr>
          <p:cNvSpPr/>
          <p:nvPr/>
        </p:nvSpPr>
        <p:spPr>
          <a:xfrm>
            <a:off x="3403857" y="3040959"/>
            <a:ext cx="2624142" cy="1754326"/>
          </a:xfrm>
          <a:prstGeom prst="rect">
            <a:avLst/>
          </a:prstGeom>
        </p:spPr>
        <p:txBody>
          <a:bodyPr wrap="square">
            <a:spAutoFit/>
          </a:bodyPr>
          <a:lstStyle/>
          <a:p>
            <a:r>
              <a:rPr lang="en-IN" b="1" dirty="0">
                <a:solidFill>
                  <a:schemeClr val="bg2"/>
                </a:solidFill>
                <a:latin typeface="IBM Plex Sans" panose="020B0503050000000000" pitchFamily="34" charset="0"/>
              </a:rPr>
              <a:t>Containers</a:t>
            </a:r>
            <a:br>
              <a:rPr lang="en-IN" dirty="0">
                <a:solidFill>
                  <a:schemeClr val="bg2"/>
                </a:solidFill>
                <a:latin typeface="IBM Plex Sans" panose="020B0503050000000000" pitchFamily="34" charset="0"/>
              </a:rPr>
            </a:br>
            <a:br>
              <a:rPr lang="en-IN" dirty="0">
                <a:solidFill>
                  <a:schemeClr val="bg2"/>
                </a:solidFill>
                <a:latin typeface="IBM Plex Sans" panose="020B0503050000000000" pitchFamily="34" charset="0"/>
              </a:rPr>
            </a:br>
            <a:r>
              <a:rPr lang="en-US" dirty="0">
                <a:solidFill>
                  <a:schemeClr val="bg2"/>
                </a:solidFill>
                <a:latin typeface="IBM Plex Sans" panose="020B0503050000000000" pitchFamily="34" charset="0"/>
              </a:rPr>
              <a:t>These Microservices act as building blocks and are often packaged in containers.</a:t>
            </a:r>
          </a:p>
        </p:txBody>
      </p:sp>
      <p:sp>
        <p:nvSpPr>
          <p:cNvPr id="22" name="Rectangle 21">
            <a:extLst>
              <a:ext uri="{FF2B5EF4-FFF2-40B4-BE49-F238E27FC236}">
                <a16:creationId xmlns:a16="http://schemas.microsoft.com/office/drawing/2014/main" id="{4B4F57AE-782E-424C-B234-4B8D33EB2753}"/>
              </a:ext>
            </a:extLst>
          </p:cNvPr>
          <p:cNvSpPr/>
          <p:nvPr/>
        </p:nvSpPr>
        <p:spPr>
          <a:xfrm>
            <a:off x="6202100" y="3040959"/>
            <a:ext cx="2776077" cy="3139321"/>
          </a:xfrm>
          <a:prstGeom prst="rect">
            <a:avLst/>
          </a:prstGeom>
        </p:spPr>
        <p:txBody>
          <a:bodyPr wrap="square">
            <a:spAutoFit/>
          </a:bodyPr>
          <a:lstStyle/>
          <a:p>
            <a:r>
              <a:rPr lang="en-IN" b="1" dirty="0">
                <a:solidFill>
                  <a:schemeClr val="bg2"/>
                </a:solidFill>
                <a:latin typeface="IBM Plex Sans" panose="020B0503050000000000" pitchFamily="34" charset="0"/>
              </a:rPr>
              <a:t>DevOps</a:t>
            </a:r>
            <a:br>
              <a:rPr lang="en-IN" dirty="0">
                <a:solidFill>
                  <a:schemeClr val="bg2"/>
                </a:solidFill>
                <a:latin typeface="IBM Plex Sans" panose="020B0503050000000000" pitchFamily="34" charset="0"/>
              </a:rPr>
            </a:br>
            <a:br>
              <a:rPr lang="en-IN" dirty="0">
                <a:solidFill>
                  <a:schemeClr val="bg2"/>
                </a:solidFill>
                <a:latin typeface="IBM Plex Sans" panose="020B0503050000000000" pitchFamily="34" charset="0"/>
              </a:rPr>
            </a:br>
            <a:r>
              <a:rPr lang="en-US" dirty="0">
                <a:solidFill>
                  <a:schemeClr val="bg2"/>
                </a:solidFill>
                <a:latin typeface="IBM Plex Sans" panose="020B0503050000000000" pitchFamily="34" charset="0"/>
              </a:rPr>
              <a:t>Microservices work together as a whole to comprise an application. Yet, each can be independently scaled, continuously improved, and quickly iterated through automation and orchestration processes.</a:t>
            </a:r>
          </a:p>
        </p:txBody>
      </p:sp>
      <p:sp>
        <p:nvSpPr>
          <p:cNvPr id="23" name="Rectangle 22">
            <a:extLst>
              <a:ext uri="{FF2B5EF4-FFF2-40B4-BE49-F238E27FC236}">
                <a16:creationId xmlns:a16="http://schemas.microsoft.com/office/drawing/2014/main" id="{0D18E3FD-35EA-4648-96AB-B06A5944AAC2}"/>
              </a:ext>
            </a:extLst>
          </p:cNvPr>
          <p:cNvSpPr/>
          <p:nvPr/>
        </p:nvSpPr>
        <p:spPr>
          <a:xfrm>
            <a:off x="9132720" y="3040959"/>
            <a:ext cx="2711183" cy="2031325"/>
          </a:xfrm>
          <a:prstGeom prst="rect">
            <a:avLst/>
          </a:prstGeom>
        </p:spPr>
        <p:txBody>
          <a:bodyPr wrap="square">
            <a:spAutoFit/>
          </a:bodyPr>
          <a:lstStyle/>
          <a:p>
            <a:r>
              <a:rPr lang="en-IN" b="1" dirty="0">
                <a:solidFill>
                  <a:schemeClr val="bg2"/>
                </a:solidFill>
                <a:latin typeface="IBM Plex Sans" panose="020B0503050000000000" pitchFamily="34" charset="0"/>
              </a:rPr>
              <a:t>Agile</a:t>
            </a:r>
            <a:br>
              <a:rPr lang="en-IN" dirty="0">
                <a:solidFill>
                  <a:schemeClr val="bg2"/>
                </a:solidFill>
                <a:latin typeface="IBM Plex Sans" panose="020B0503050000000000" pitchFamily="34" charset="0"/>
              </a:rPr>
            </a:br>
            <a:br>
              <a:rPr lang="en-IN" dirty="0">
                <a:solidFill>
                  <a:schemeClr val="bg2"/>
                </a:solidFill>
                <a:latin typeface="IBM Plex Sans" panose="020B0503050000000000" pitchFamily="34" charset="0"/>
              </a:rPr>
            </a:br>
            <a:r>
              <a:rPr lang="en-US" dirty="0">
                <a:solidFill>
                  <a:schemeClr val="bg2"/>
                </a:solidFill>
                <a:latin typeface="IBM Plex Sans" panose="020B0503050000000000" pitchFamily="34" charset="0"/>
              </a:rPr>
              <a:t>The flexibility of each Microservice adds to the agility and continuous improvement of Cloud Native applications.</a:t>
            </a:r>
          </a:p>
        </p:txBody>
      </p:sp>
    </p:spTree>
    <p:extLst>
      <p:ext uri="{BB962C8B-B14F-4D97-AF65-F5344CB8AC3E}">
        <p14:creationId xmlns:p14="http://schemas.microsoft.com/office/powerpoint/2010/main" val="3311755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Traits of a Cloud Native App</a:t>
            </a:r>
          </a:p>
        </p:txBody>
      </p:sp>
      <p:graphicFrame>
        <p:nvGraphicFramePr>
          <p:cNvPr id="6" name="Content Placeholder 3">
            <a:extLst>
              <a:ext uri="{FF2B5EF4-FFF2-40B4-BE49-F238E27FC236}">
                <a16:creationId xmlns:a16="http://schemas.microsoft.com/office/drawing/2014/main" id="{91B2E6C9-BFDF-41EB-AEEB-AB6AF718C0D4}"/>
              </a:ext>
            </a:extLst>
          </p:cNvPr>
          <p:cNvGraphicFramePr>
            <a:graphicFrameLocks noGrp="1"/>
          </p:cNvGraphicFramePr>
          <p:nvPr>
            <p:ph idx="1"/>
            <p:extLst>
              <p:ext uri="{D42A27DB-BD31-4B8C-83A1-F6EECF244321}">
                <p14:modId xmlns:p14="http://schemas.microsoft.com/office/powerpoint/2010/main" val="595077044"/>
              </p:ext>
            </p:extLst>
          </p:nvPr>
        </p:nvGraphicFramePr>
        <p:xfrm>
          <a:off x="381000" y="1503234"/>
          <a:ext cx="11497056" cy="4543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0059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Cloud and Cloud Native</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A few things to take care of</a:t>
            </a:r>
          </a:p>
        </p:txBody>
      </p:sp>
      <p:sp>
        <p:nvSpPr>
          <p:cNvPr id="3" name="Content Placeholder 2">
            <a:extLst>
              <a:ext uri="{FF2B5EF4-FFF2-40B4-BE49-F238E27FC236}">
                <a16:creationId xmlns:a16="http://schemas.microsoft.com/office/drawing/2014/main" id="{E3AA9CE9-461F-4330-A415-99CFBD98EBDF}"/>
              </a:ext>
            </a:extLst>
          </p:cNvPr>
          <p:cNvSpPr>
            <a:spLocks noGrp="1"/>
          </p:cNvSpPr>
          <p:nvPr>
            <p:ph idx="1"/>
          </p:nvPr>
        </p:nvSpPr>
        <p:spPr>
          <a:xfrm>
            <a:off x="381000" y="1463040"/>
            <a:ext cx="8161448" cy="4823460"/>
          </a:xfrm>
        </p:spPr>
        <p:txBody>
          <a:bodyPr anchor="ctr"/>
          <a:lstStyle/>
          <a:p>
            <a:r>
              <a:rPr lang="en-US" sz="1400" dirty="0"/>
              <a:t>Although Cloud Native is an approach of choice for building modern applications, they have their own set of issues which need careful planning to mitigate.</a:t>
            </a:r>
          </a:p>
          <a:p>
            <a:pPr>
              <a:buFont typeface="Wingdings" panose="05000000000000000000" pitchFamily="2" charset="2"/>
              <a:buChar char="Ø"/>
            </a:pPr>
            <a:r>
              <a:rPr lang="en-US" sz="1400" b="1" dirty="0"/>
              <a:t>Too many of them</a:t>
            </a:r>
          </a:p>
          <a:p>
            <a:pPr marL="351130" lvl="1" indent="0">
              <a:buNone/>
            </a:pPr>
            <a:r>
              <a:rPr lang="en-US" sz="1400" dirty="0"/>
              <a:t>Operating an environment full of micro components cooperating with each other to fulfil customer requests may become messy if right tooling is not deployed. Having </a:t>
            </a:r>
            <a:r>
              <a:rPr lang="en-US" sz="1400" b="1" dirty="0"/>
              <a:t>log aggregators</a:t>
            </a:r>
            <a:r>
              <a:rPr lang="en-US" sz="1400" dirty="0"/>
              <a:t>, </a:t>
            </a:r>
            <a:r>
              <a:rPr lang="en-US" sz="1400" b="1" dirty="0"/>
              <a:t>tracing,</a:t>
            </a:r>
            <a:r>
              <a:rPr lang="en-US" sz="1400" dirty="0"/>
              <a:t> and </a:t>
            </a:r>
            <a:r>
              <a:rPr lang="en-US" sz="1400" b="1" dirty="0"/>
              <a:t>monitoring</a:t>
            </a:r>
            <a:r>
              <a:rPr lang="en-US" sz="1400" dirty="0"/>
              <a:t> tools are a must for such environments. </a:t>
            </a:r>
          </a:p>
          <a:p>
            <a:pPr>
              <a:buFont typeface="Wingdings" panose="05000000000000000000" pitchFamily="2" charset="2"/>
              <a:buChar char="Ø"/>
            </a:pPr>
            <a:r>
              <a:rPr lang="en-US" sz="1400" b="1" dirty="0"/>
              <a:t>Agile culture: End-to-end</a:t>
            </a:r>
          </a:p>
          <a:p>
            <a:pPr marL="351130" lvl="1" indent="0">
              <a:buNone/>
            </a:pPr>
            <a:r>
              <a:rPr lang="en-US" sz="1400" dirty="0"/>
              <a:t>The Cloud Native approach will not succeed if confined within development team. For a successful implementation, cultural transformation is needed across the teams from business to end user and everything in-between.</a:t>
            </a:r>
          </a:p>
          <a:p>
            <a:pPr>
              <a:buFont typeface="Wingdings" panose="05000000000000000000" pitchFamily="2" charset="2"/>
              <a:buChar char="Ø"/>
            </a:pPr>
            <a:r>
              <a:rPr lang="en-US" sz="1400" b="1" dirty="0"/>
              <a:t>Need for speed</a:t>
            </a:r>
          </a:p>
          <a:p>
            <a:pPr marL="351130" lvl="1" indent="0">
              <a:buNone/>
            </a:pPr>
            <a:r>
              <a:rPr lang="en-US" sz="1400" dirty="0"/>
              <a:t>The approach promos frequent released in small iterations. It requires careful planning and governance. Automation of quality control is a must. Testing frequent released for regression can be daunting if testing of application is not automated.</a:t>
            </a:r>
            <a:endParaRPr lang="en-US" sz="1400" b="1" dirty="0"/>
          </a:p>
          <a:p>
            <a:pPr marL="109728" lvl="1" indent="-109728">
              <a:lnSpc>
                <a:spcPct val="100000"/>
              </a:lnSpc>
              <a:spcBef>
                <a:spcPts val="1440"/>
              </a:spcBef>
              <a:spcAft>
                <a:spcPts val="240"/>
              </a:spcAft>
              <a:buSzPct val="100000"/>
              <a:buFont typeface="Wingdings" panose="05000000000000000000" pitchFamily="2" charset="2"/>
              <a:buChar char="Ø"/>
            </a:pPr>
            <a:r>
              <a:rPr lang="en-US" sz="1400" b="1" dirty="0"/>
              <a:t>Choose wisely</a:t>
            </a:r>
          </a:p>
          <a:p>
            <a:pPr marL="351130" lvl="1" indent="0">
              <a:buSzPct val="100000"/>
              <a:buNone/>
            </a:pPr>
            <a:r>
              <a:rPr lang="en-US" sz="1400" dirty="0"/>
              <a:t>Every workload is not suitable for Cloud Native approach. While adopting Cloud Native, careful categorization and prioritization of applications is important.</a:t>
            </a:r>
          </a:p>
        </p:txBody>
      </p:sp>
      <p:pic>
        <p:nvPicPr>
          <p:cNvPr id="8" name="Graphic 6" descr="Brain in head">
            <a:extLst>
              <a:ext uri="{FF2B5EF4-FFF2-40B4-BE49-F238E27FC236}">
                <a16:creationId xmlns:a16="http://schemas.microsoft.com/office/drawing/2014/main" id="{7F776AC1-078F-4925-A548-7B919C1D8C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8387661" y="2238650"/>
            <a:ext cx="3587207" cy="35872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55988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99720F-5075-4129-8715-9405760D2905}"/>
              </a:ext>
            </a:extLst>
          </p:cNvPr>
          <p:cNvSpPr/>
          <p:nvPr/>
        </p:nvSpPr>
        <p:spPr>
          <a:xfrm>
            <a:off x="303571" y="1293089"/>
            <a:ext cx="2595600" cy="5181746"/>
          </a:xfrm>
          <a:prstGeom prst="rect">
            <a:avLst/>
          </a:prstGeom>
          <a:solidFill>
            <a:srgbClr val="05124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9" name="Rectangle 18">
            <a:extLst>
              <a:ext uri="{FF2B5EF4-FFF2-40B4-BE49-F238E27FC236}">
                <a16:creationId xmlns:a16="http://schemas.microsoft.com/office/drawing/2014/main" id="{3D498BB6-31CD-40E9-B938-EDBEF5F2D79A}"/>
              </a:ext>
            </a:extLst>
          </p:cNvPr>
          <p:cNvSpPr/>
          <p:nvPr/>
        </p:nvSpPr>
        <p:spPr>
          <a:xfrm>
            <a:off x="3277030" y="1293089"/>
            <a:ext cx="2595717" cy="5181745"/>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0" name="Rectangle 19">
            <a:extLst>
              <a:ext uri="{FF2B5EF4-FFF2-40B4-BE49-F238E27FC236}">
                <a16:creationId xmlns:a16="http://schemas.microsoft.com/office/drawing/2014/main" id="{721B50A8-FD68-4F79-ABFF-8195A806266D}"/>
              </a:ext>
            </a:extLst>
          </p:cNvPr>
          <p:cNvSpPr/>
          <p:nvPr/>
        </p:nvSpPr>
        <p:spPr>
          <a:xfrm>
            <a:off x="6250606" y="1293089"/>
            <a:ext cx="2595600" cy="5181744"/>
          </a:xfrm>
          <a:prstGeom prst="rect">
            <a:avLst/>
          </a:prstGeom>
          <a:solidFill>
            <a:srgbClr val="0F6D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1" name="Rectangle 20">
            <a:extLst>
              <a:ext uri="{FF2B5EF4-FFF2-40B4-BE49-F238E27FC236}">
                <a16:creationId xmlns:a16="http://schemas.microsoft.com/office/drawing/2014/main" id="{B610A9DA-E9E1-45AC-9FF8-56FA18F60D20}"/>
              </a:ext>
            </a:extLst>
          </p:cNvPr>
          <p:cNvSpPr/>
          <p:nvPr/>
        </p:nvSpPr>
        <p:spPr>
          <a:xfrm>
            <a:off x="9224064" y="1293089"/>
            <a:ext cx="2595600" cy="5192785"/>
          </a:xfrm>
          <a:prstGeom prst="rect">
            <a:avLst/>
          </a:prstGeom>
          <a:solidFill>
            <a:srgbClr val="6EA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Cloud Native in other contexts</a:t>
            </a:r>
          </a:p>
        </p:txBody>
      </p:sp>
      <p:sp>
        <p:nvSpPr>
          <p:cNvPr id="13" name="Isosceles Triangle 12">
            <a:extLst>
              <a:ext uri="{FF2B5EF4-FFF2-40B4-BE49-F238E27FC236}">
                <a16:creationId xmlns:a16="http://schemas.microsoft.com/office/drawing/2014/main" id="{074F756E-8081-4016-A7BE-E3A8178D9DEE}"/>
              </a:ext>
            </a:extLst>
          </p:cNvPr>
          <p:cNvSpPr/>
          <p:nvPr/>
        </p:nvSpPr>
        <p:spPr>
          <a:xfrm rot="5400000">
            <a:off x="2712357" y="1490216"/>
            <a:ext cx="573173" cy="189640"/>
          </a:xfrm>
          <a:prstGeom prst="triangle">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1400" dirty="0">
              <a:latin typeface="IBM Plex Sans" panose="020B0503050000000000" pitchFamily="34" charset="0"/>
            </a:endParaRPr>
          </a:p>
        </p:txBody>
      </p:sp>
      <p:sp>
        <p:nvSpPr>
          <p:cNvPr id="16" name="Isosceles Triangle 15">
            <a:extLst>
              <a:ext uri="{FF2B5EF4-FFF2-40B4-BE49-F238E27FC236}">
                <a16:creationId xmlns:a16="http://schemas.microsoft.com/office/drawing/2014/main" id="{01CA2F90-2601-4CAC-A2E0-61E30510A15D}"/>
              </a:ext>
            </a:extLst>
          </p:cNvPr>
          <p:cNvSpPr/>
          <p:nvPr/>
        </p:nvSpPr>
        <p:spPr>
          <a:xfrm rot="5400000">
            <a:off x="5684654" y="1478702"/>
            <a:ext cx="573173" cy="189640"/>
          </a:xfrm>
          <a:prstGeom prst="triangle">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1400" dirty="0">
              <a:latin typeface="IBM Plex Sans" panose="020B0503050000000000" pitchFamily="34" charset="0"/>
            </a:endParaRPr>
          </a:p>
        </p:txBody>
      </p:sp>
      <p:sp>
        <p:nvSpPr>
          <p:cNvPr id="17" name="Isosceles Triangle 16">
            <a:extLst>
              <a:ext uri="{FF2B5EF4-FFF2-40B4-BE49-F238E27FC236}">
                <a16:creationId xmlns:a16="http://schemas.microsoft.com/office/drawing/2014/main" id="{356410DE-CDF1-4DCB-B0CA-296ABC564B22}"/>
              </a:ext>
            </a:extLst>
          </p:cNvPr>
          <p:cNvSpPr/>
          <p:nvPr/>
        </p:nvSpPr>
        <p:spPr>
          <a:xfrm rot="5400000">
            <a:off x="8650096" y="1486147"/>
            <a:ext cx="573173" cy="189640"/>
          </a:xfrm>
          <a:prstGeom prst="triangle">
            <a:avLst/>
          </a:prstGeom>
          <a:solidFill>
            <a:srgbClr val="00BAB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1400" dirty="0">
              <a:latin typeface="IBM Plex Sans" panose="020B0503050000000000" pitchFamily="34" charset="0"/>
            </a:endParaRPr>
          </a:p>
        </p:txBody>
      </p:sp>
      <p:sp>
        <p:nvSpPr>
          <p:cNvPr id="3" name="Rectangle 2">
            <a:extLst>
              <a:ext uri="{FF2B5EF4-FFF2-40B4-BE49-F238E27FC236}">
                <a16:creationId xmlns:a16="http://schemas.microsoft.com/office/drawing/2014/main" id="{0160FDDB-1254-40AE-8D16-FCCAB30FB3F8}"/>
              </a:ext>
            </a:extLst>
          </p:cNvPr>
          <p:cNvSpPr/>
          <p:nvPr/>
        </p:nvSpPr>
        <p:spPr>
          <a:xfrm>
            <a:off x="431355" y="1361216"/>
            <a:ext cx="2434174" cy="4247317"/>
          </a:xfrm>
          <a:prstGeom prst="rect">
            <a:avLst/>
          </a:prstGeom>
        </p:spPr>
        <p:txBody>
          <a:bodyPr wrap="square">
            <a:spAutoFit/>
          </a:bodyPr>
          <a:lstStyle/>
          <a:p>
            <a:r>
              <a:rPr lang="en-IN" sz="1500" b="1" dirty="0">
                <a:solidFill>
                  <a:schemeClr val="bg2"/>
                </a:solidFill>
                <a:latin typeface="IBM Plex Sans" panose="020B0503050000000000" pitchFamily="34" charset="0"/>
              </a:rPr>
              <a:t>Cloud-enabled</a:t>
            </a:r>
            <a:br>
              <a:rPr lang="en-IN" sz="1500" dirty="0">
                <a:solidFill>
                  <a:schemeClr val="bg2"/>
                </a:solidFill>
                <a:latin typeface="IBM Plex Sans" panose="020B0503050000000000" pitchFamily="34" charset="0"/>
              </a:rPr>
            </a:br>
            <a:endParaRPr lang="en-IN" sz="1500" dirty="0">
              <a:solidFill>
                <a:schemeClr val="bg2"/>
              </a:solidFill>
              <a:latin typeface="IBM Plex Sans" panose="020B0503050000000000" pitchFamily="34" charset="0"/>
            </a:endParaRPr>
          </a:p>
          <a:p>
            <a:r>
              <a:rPr lang="en-US" sz="1500" dirty="0">
                <a:solidFill>
                  <a:schemeClr val="bg2"/>
                </a:solidFill>
                <a:latin typeface="IBM Plex Sans" panose="020B0503050000000000" pitchFamily="34" charset="0"/>
              </a:rPr>
              <a:t>A Cloud-enabled application is an application that was developed for deployment in a traditional data center but was later changed so that it also could run in a Cloud environment. Cloud Native applications, however, are built to operate only on Cloud. Developers design Cloud Native applications to be scalable, platform agnostic, and comprised of Microservices.</a:t>
            </a:r>
          </a:p>
        </p:txBody>
      </p:sp>
      <p:sp>
        <p:nvSpPr>
          <p:cNvPr id="4" name="Rectangle 3">
            <a:extLst>
              <a:ext uri="{FF2B5EF4-FFF2-40B4-BE49-F238E27FC236}">
                <a16:creationId xmlns:a16="http://schemas.microsoft.com/office/drawing/2014/main" id="{AF6EF8DE-E227-4930-84B8-675C9627E73A}"/>
              </a:ext>
            </a:extLst>
          </p:cNvPr>
          <p:cNvSpPr/>
          <p:nvPr/>
        </p:nvSpPr>
        <p:spPr>
          <a:xfrm>
            <a:off x="3288357" y="1361216"/>
            <a:ext cx="2595716" cy="4708981"/>
          </a:xfrm>
          <a:prstGeom prst="rect">
            <a:avLst/>
          </a:prstGeom>
        </p:spPr>
        <p:txBody>
          <a:bodyPr wrap="square">
            <a:spAutoFit/>
          </a:bodyPr>
          <a:lstStyle/>
          <a:p>
            <a:r>
              <a:rPr lang="en-IN" sz="1500" b="1" dirty="0">
                <a:solidFill>
                  <a:schemeClr val="bg2"/>
                </a:solidFill>
                <a:latin typeface="IBM Plex Sans" panose="020B0503050000000000" pitchFamily="34" charset="0"/>
              </a:rPr>
              <a:t>Cloud-ready</a:t>
            </a:r>
            <a:br>
              <a:rPr lang="en-IN" sz="1500" dirty="0">
                <a:solidFill>
                  <a:schemeClr val="bg2"/>
                </a:solidFill>
                <a:latin typeface="IBM Plex Sans" panose="020B0503050000000000" pitchFamily="34" charset="0"/>
              </a:rPr>
            </a:br>
            <a:endParaRPr lang="en-IN" sz="1500" dirty="0">
              <a:solidFill>
                <a:schemeClr val="bg2"/>
              </a:solidFill>
              <a:latin typeface="IBM Plex Sans" panose="020B0503050000000000" pitchFamily="34" charset="0"/>
            </a:endParaRPr>
          </a:p>
          <a:p>
            <a:r>
              <a:rPr lang="en-US" sz="1500" dirty="0">
                <a:solidFill>
                  <a:schemeClr val="bg2"/>
                </a:solidFill>
                <a:latin typeface="IBM Plex Sans" panose="020B0503050000000000" pitchFamily="34" charset="0"/>
              </a:rPr>
              <a:t>An application is Cloud-ready if it works in a Cloud environment or a traditional app that has been reconfigured for a Cloud environment. The term ‘Cloud Native’ has a much shorter history and refers to an application developed from the outset to work only on Cloud and take advantage of the characteristics of Cloud architecture or an existing app that has been refactored and reconfigured with Cloud Native principles.</a:t>
            </a:r>
          </a:p>
        </p:txBody>
      </p:sp>
      <p:sp>
        <p:nvSpPr>
          <p:cNvPr id="6" name="Rectangle 5">
            <a:extLst>
              <a:ext uri="{FF2B5EF4-FFF2-40B4-BE49-F238E27FC236}">
                <a16:creationId xmlns:a16="http://schemas.microsoft.com/office/drawing/2014/main" id="{0A0019D5-7208-4573-ACED-38B17ACF1804}"/>
              </a:ext>
            </a:extLst>
          </p:cNvPr>
          <p:cNvSpPr/>
          <p:nvPr/>
        </p:nvSpPr>
        <p:spPr>
          <a:xfrm>
            <a:off x="6387145" y="1361216"/>
            <a:ext cx="2452803" cy="4708981"/>
          </a:xfrm>
          <a:prstGeom prst="rect">
            <a:avLst/>
          </a:prstGeom>
        </p:spPr>
        <p:txBody>
          <a:bodyPr wrap="square">
            <a:spAutoFit/>
          </a:bodyPr>
          <a:lstStyle/>
          <a:p>
            <a:r>
              <a:rPr lang="en-IN" sz="1500" b="1" dirty="0">
                <a:solidFill>
                  <a:schemeClr val="bg2"/>
                </a:solidFill>
                <a:latin typeface="IBM Plex Sans" panose="020B0503050000000000" pitchFamily="34" charset="0"/>
              </a:rPr>
              <a:t>Cloud-based</a:t>
            </a:r>
            <a:br>
              <a:rPr lang="en-IN" sz="1500" dirty="0">
                <a:solidFill>
                  <a:schemeClr val="bg2"/>
                </a:solidFill>
                <a:latin typeface="IBM Plex Sans" panose="020B0503050000000000" pitchFamily="34" charset="0"/>
              </a:rPr>
            </a:br>
            <a:endParaRPr lang="en-IN" sz="1500" dirty="0">
              <a:solidFill>
                <a:schemeClr val="bg2"/>
              </a:solidFill>
              <a:latin typeface="IBM Plex Sans" panose="020B0503050000000000" pitchFamily="34" charset="0"/>
            </a:endParaRPr>
          </a:p>
          <a:p>
            <a:r>
              <a:rPr lang="en-US" sz="1500" dirty="0">
                <a:solidFill>
                  <a:schemeClr val="bg2"/>
                </a:solidFill>
                <a:latin typeface="IBM Plex Sans" panose="020B0503050000000000" pitchFamily="34" charset="0"/>
              </a:rPr>
              <a:t>A Cloud-based service or application is delivered over the internet. It is a general term applied liberally to any number of Cloud offerings. Cloud Native is a more specific term. Cloud Native describes applications designed to work in Cloud environments. The term denotes applications that rely on Microservices, Continuous Integration, and Continuous Delivery (CI/CD), and can be used through any Cloud platform.</a:t>
            </a:r>
          </a:p>
        </p:txBody>
      </p:sp>
      <p:sp>
        <p:nvSpPr>
          <p:cNvPr id="7" name="Rectangle 6">
            <a:extLst>
              <a:ext uri="{FF2B5EF4-FFF2-40B4-BE49-F238E27FC236}">
                <a16:creationId xmlns:a16="http://schemas.microsoft.com/office/drawing/2014/main" id="{B3D7BE29-9ED9-4FE6-BAC4-06BA26092DDE}"/>
              </a:ext>
            </a:extLst>
          </p:cNvPr>
          <p:cNvSpPr/>
          <p:nvPr/>
        </p:nvSpPr>
        <p:spPr>
          <a:xfrm>
            <a:off x="9271765" y="1361216"/>
            <a:ext cx="2539236" cy="5170646"/>
          </a:xfrm>
          <a:prstGeom prst="rect">
            <a:avLst/>
          </a:prstGeom>
        </p:spPr>
        <p:txBody>
          <a:bodyPr wrap="square">
            <a:spAutoFit/>
          </a:bodyPr>
          <a:lstStyle/>
          <a:p>
            <a:r>
              <a:rPr lang="en-IN" sz="1500" b="1" dirty="0">
                <a:solidFill>
                  <a:schemeClr val="bg2"/>
                </a:solidFill>
                <a:latin typeface="IBM Plex Sans" panose="020B0503050000000000" pitchFamily="34" charset="0"/>
              </a:rPr>
              <a:t>Cloud-first</a:t>
            </a:r>
            <a:br>
              <a:rPr lang="en-IN" sz="1500" dirty="0">
                <a:solidFill>
                  <a:schemeClr val="bg2"/>
                </a:solidFill>
                <a:latin typeface="IBM Plex Sans" panose="020B0503050000000000" pitchFamily="34" charset="0"/>
              </a:rPr>
            </a:br>
            <a:endParaRPr lang="en-IN" sz="1500" dirty="0">
              <a:solidFill>
                <a:schemeClr val="bg2"/>
              </a:solidFill>
              <a:latin typeface="IBM Plex Sans" panose="020B0503050000000000" pitchFamily="34" charset="0"/>
            </a:endParaRPr>
          </a:p>
          <a:p>
            <a:r>
              <a:rPr lang="en-US" sz="1500" dirty="0">
                <a:solidFill>
                  <a:schemeClr val="bg2"/>
                </a:solidFill>
                <a:latin typeface="IBM Plex Sans" panose="020B0503050000000000" pitchFamily="34" charset="0"/>
              </a:rPr>
              <a:t>Cloud-first describes a business strategy in which organizations commit to using Cloud resources first when launching new IT services, refreshing existing services, or replacing legacy technology. Cost savings and operational efficiencies drive this strategy. Cloud Native applications pair well with a Cloud-first strategy because they use only Cloud resources and are designed to take advantage of the beneficial characteristics of Cloud architecture.</a:t>
            </a:r>
            <a:endParaRPr lang="en-IN" sz="1500" dirty="0">
              <a:latin typeface="IBM Plex Sans" panose="020B0503050000000000" pitchFamily="34" charset="0"/>
            </a:endParaRPr>
          </a:p>
        </p:txBody>
      </p:sp>
    </p:spTree>
    <p:extLst>
      <p:ext uri="{BB962C8B-B14F-4D97-AF65-F5344CB8AC3E}">
        <p14:creationId xmlns:p14="http://schemas.microsoft.com/office/powerpoint/2010/main" val="3122232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12 Factors</a:t>
            </a:r>
          </a:p>
        </p:txBody>
      </p:sp>
      <p:sp>
        <p:nvSpPr>
          <p:cNvPr id="16" name="Content Placeholder 9">
            <a:extLst>
              <a:ext uri="{FF2B5EF4-FFF2-40B4-BE49-F238E27FC236}">
                <a16:creationId xmlns:a16="http://schemas.microsoft.com/office/drawing/2014/main" id="{8B819BD8-56D2-445E-9A9C-8D466C0993AE}"/>
              </a:ext>
            </a:extLst>
          </p:cNvPr>
          <p:cNvSpPr>
            <a:spLocks noGrp="1"/>
          </p:cNvSpPr>
          <p:nvPr>
            <p:ph idx="1"/>
          </p:nvPr>
        </p:nvSpPr>
        <p:spPr>
          <a:xfrm>
            <a:off x="381000" y="1043940"/>
            <a:ext cx="11003280" cy="594360"/>
          </a:xfrm>
        </p:spPr>
        <p:txBody>
          <a:bodyPr/>
          <a:lstStyle/>
          <a:p>
            <a:r>
              <a:rPr lang="en-US" dirty="0"/>
              <a:t>Developed by Heroku, the 12 factor method is a method to build Cloud Native software-as-a-service applications.</a:t>
            </a:r>
            <a:endParaRPr lang="en-IN" dirty="0"/>
          </a:p>
        </p:txBody>
      </p:sp>
      <p:graphicFrame>
        <p:nvGraphicFramePr>
          <p:cNvPr id="17" name="Diagram 16">
            <a:extLst>
              <a:ext uri="{FF2B5EF4-FFF2-40B4-BE49-F238E27FC236}">
                <a16:creationId xmlns:a16="http://schemas.microsoft.com/office/drawing/2014/main" id="{657CC4F1-0A54-47C2-9ACE-F3A11A5EC15C}"/>
              </a:ext>
            </a:extLst>
          </p:cNvPr>
          <p:cNvGraphicFramePr/>
          <p:nvPr>
            <p:extLst>
              <p:ext uri="{D42A27DB-BD31-4B8C-83A1-F6EECF244321}">
                <p14:modId xmlns:p14="http://schemas.microsoft.com/office/powerpoint/2010/main" val="3144474002"/>
              </p:ext>
            </p:extLst>
          </p:nvPr>
        </p:nvGraphicFramePr>
        <p:xfrm>
          <a:off x="984504" y="1638300"/>
          <a:ext cx="10040112" cy="4904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542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Cloud and Cloud Native</a:t>
            </a:r>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Cloud Models,</a:t>
            </a:r>
          </a:p>
          <a:p>
            <a:pPr marL="285739" lvl="0" indent="-285739" defTabSz="914363">
              <a:spcBef>
                <a:spcPts val="500"/>
              </a:spcBef>
              <a:buFont typeface="Arial" panose="020B0604020202020204" pitchFamily="34" charset="0"/>
              <a:buChar char="•"/>
              <a:defRPr/>
            </a:pPr>
            <a:r>
              <a:rPr lang="en-US" sz="1667" dirty="0">
                <a:solidFill>
                  <a:srgbClr val="000000"/>
                </a:solidFill>
              </a:rPr>
              <a:t>Hypervisors</a:t>
            </a:r>
          </a:p>
          <a:p>
            <a:pPr marL="285739" lvl="0" indent="-285739" defTabSz="914363">
              <a:spcBef>
                <a:spcPts val="500"/>
              </a:spcBef>
              <a:buFont typeface="Arial" panose="020B0604020202020204" pitchFamily="34" charset="0"/>
              <a:buChar char="•"/>
              <a:defRPr/>
            </a:pPr>
            <a:r>
              <a:rPr lang="en-US" sz="1667">
                <a:solidFill>
                  <a:srgbClr val="000000"/>
                </a:solidFill>
              </a:rPr>
              <a:t>Cloud Native</a:t>
            </a:r>
            <a:endParaRPr lang="en-US" sz="1667" dirty="0">
              <a:solidFill>
                <a:srgbClr val="000000"/>
              </a:solidFill>
            </a:endParaRPr>
          </a:p>
        </p:txBody>
      </p:sp>
    </p:spTree>
    <p:extLst>
      <p:ext uri="{BB962C8B-B14F-4D97-AF65-F5344CB8AC3E}">
        <p14:creationId xmlns:p14="http://schemas.microsoft.com/office/powerpoint/2010/main" val="3155714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Cloud and Cloud Native</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defTabSz="666723">
                <a:lnSpc>
                  <a:spcPct val="90000"/>
                </a:lnSpc>
                <a:spcBef>
                  <a:spcPct val="0"/>
                </a:spcBef>
                <a:spcAft>
                  <a:spcPct val="35000"/>
                </a:spcAft>
              </a:pPr>
              <a:r>
                <a:rPr lang="en-US" sz="1500" dirty="0">
                  <a:solidFill>
                    <a:srgbClr val="000000">
                      <a:hueOff val="0"/>
                      <a:satOff val="0"/>
                      <a:lumOff val="0"/>
                      <a:alphaOff val="0"/>
                    </a:srgbClr>
                  </a:solidFill>
                  <a:latin typeface="IBM Plex Sans" panose="020B0503050203000203" pitchFamily="34" charset="0"/>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defTabSz="666723">
                <a:lnSpc>
                  <a:spcPct val="90000"/>
                </a:lnSpc>
                <a:spcBef>
                  <a:spcPct val="0"/>
                </a:spcBef>
                <a:spcAft>
                  <a:spcPct val="35000"/>
                </a:spcAft>
              </a:pPr>
              <a:r>
                <a:rPr lang="en-US" sz="1500" dirty="0">
                  <a:solidFill>
                    <a:srgbClr val="000000">
                      <a:hueOff val="0"/>
                      <a:satOff val="0"/>
                      <a:lumOff val="0"/>
                      <a:alphaOff val="0"/>
                    </a:srgbClr>
                  </a:solidFill>
                  <a:latin typeface="IBM Plex Sans" panose="020B0503050203000203" pitchFamily="34" charset="0"/>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271474"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182492"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54265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 understand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Basic of Cloud Models.</a:t>
            </a:r>
          </a:p>
          <a:p>
            <a:pPr marL="285739" lvl="0" indent="-285739" defTabSz="914363">
              <a:spcBef>
                <a:spcPts val="500"/>
              </a:spcBef>
              <a:buFont typeface="Arial" panose="020B0604020202020204" pitchFamily="34" charset="0"/>
              <a:buChar char="•"/>
              <a:defRPr/>
            </a:pPr>
            <a:r>
              <a:rPr lang="en-US" sz="1667" dirty="0">
                <a:solidFill>
                  <a:srgbClr val="000000"/>
                </a:solidFill>
              </a:rPr>
              <a:t>Hypervisors</a:t>
            </a:r>
          </a:p>
          <a:p>
            <a:pPr marL="285739" lvl="0" indent="-285739" defTabSz="914363">
              <a:spcBef>
                <a:spcPts val="500"/>
              </a:spcBef>
              <a:buFont typeface="Arial" panose="020B0604020202020204" pitchFamily="34" charset="0"/>
              <a:buChar char="•"/>
              <a:defRPr/>
            </a:pPr>
            <a:r>
              <a:rPr lang="en-US" sz="1667" dirty="0">
                <a:solidFill>
                  <a:srgbClr val="000000"/>
                </a:solidFill>
              </a:rPr>
              <a:t>Cloud Native</a:t>
            </a:r>
          </a:p>
          <a:p>
            <a:pPr marL="285739" lvl="0" indent="-285739" defTabSz="914363">
              <a:spcBef>
                <a:spcPts val="500"/>
              </a:spcBef>
              <a:buFont typeface="Arial" panose="020B0604020202020204" pitchFamily="34" charset="0"/>
              <a:buChar char="•"/>
              <a:defRPr/>
            </a:pPr>
            <a:endParaRPr lang="en-US" sz="1667" dirty="0">
              <a:solidFill>
                <a:srgbClr val="000000"/>
              </a:solidFill>
            </a:endParaRP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Cloud and Cloud Native</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 Cloud and Cloud Native</a:t>
            </a:r>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1284016994"/>
              </p:ext>
            </p:extLst>
          </p:nvPr>
        </p:nvGraphicFramePr>
        <p:xfrm>
          <a:off x="3302000" y="1975757"/>
          <a:ext cx="8509000" cy="1420812"/>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i="0" u="none" strike="noStrike" kern="1200" cap="none" spc="0" normalizeH="0" baseline="0" dirty="0">
                          <a:ln>
                            <a:noFill/>
                          </a:ln>
                          <a:solidFill>
                            <a:srgbClr val="000000"/>
                          </a:solidFill>
                          <a:effectLst/>
                          <a:uLnTx/>
                          <a:uFillTx/>
                          <a:latin typeface="IBM Plex Sans" panose="020B0503050203000203" pitchFamily="34" charset="0"/>
                          <a:ea typeface="+mn-ea"/>
                          <a:cs typeface="+mn-cs"/>
                        </a:rPr>
                        <a:t>Cloud Model</a:t>
                      </a: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Hypervisors</a:t>
                      </a:r>
                    </a:p>
                  </a:txBody>
                  <a:tcPr marL="228600" anchor="ctr" horzOverflow="overflow"/>
                </a:tc>
                <a:extLst>
                  <a:ext uri="{0D108BD9-81ED-4DB2-BD59-A6C34878D82A}">
                    <a16:rowId xmlns:a16="http://schemas.microsoft.com/office/drawing/2014/main" val="3187827419"/>
                  </a:ext>
                </a:extLst>
              </a:tr>
              <a:tr h="473604">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Cloud Native</a:t>
                      </a:r>
                    </a:p>
                  </a:txBody>
                  <a:tcPr marL="228600" anchor="ctr" horzOverflow="overflow"/>
                </a:tc>
                <a:extLst>
                  <a:ext uri="{0D108BD9-81ED-4DB2-BD59-A6C34878D82A}">
                    <a16:rowId xmlns:a16="http://schemas.microsoft.com/office/drawing/2014/main" val="1834629638"/>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Cloud: Overview</a:t>
            </a:r>
          </a:p>
        </p:txBody>
      </p:sp>
      <p:sp>
        <p:nvSpPr>
          <p:cNvPr id="6" name="TextBox 5">
            <a:extLst>
              <a:ext uri="{FF2B5EF4-FFF2-40B4-BE49-F238E27FC236}">
                <a16:creationId xmlns:a16="http://schemas.microsoft.com/office/drawing/2014/main" id="{E6E2355F-EB35-4ECC-8CB1-714D0862FF1E}"/>
              </a:ext>
            </a:extLst>
          </p:cNvPr>
          <p:cNvSpPr txBox="1"/>
          <p:nvPr/>
        </p:nvSpPr>
        <p:spPr>
          <a:xfrm>
            <a:off x="5400606" y="4893941"/>
            <a:ext cx="1974183" cy="452046"/>
          </a:xfrm>
          <a:prstGeom prst="rect">
            <a:avLst/>
          </a:prstGeom>
          <a:noFill/>
          <a:ln w="12700" cap="flat">
            <a:noFill/>
            <a:miter lim="400000"/>
          </a:ln>
          <a:effectLst/>
          <a:sp3d/>
        </p:spPr>
        <p:txBody>
          <a:bodyPr rot="0" spcFirstLastPara="1" vertOverflow="overflow" horzOverflow="overflow" vert="horz" wrap="square" lIns="71437" tIns="71437" rIns="71437" bIns="71437" numCol="1" spcCol="38100" rtlCol="0"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solidFill>
                <a:effectLst/>
                <a:uLnTx/>
                <a:uFillTx/>
                <a:latin typeface="IBM Plex Sans" panose="020B0503050203000203" pitchFamily="34" charset="0"/>
                <a:ea typeface="Helvetica Neue"/>
                <a:cs typeface="Helvetica Neue"/>
                <a:sym typeface="Helvetica Neue"/>
              </a:rPr>
              <a:t>Cloud</a:t>
            </a:r>
          </a:p>
        </p:txBody>
      </p:sp>
      <p:pic>
        <p:nvPicPr>
          <p:cNvPr id="7" name="Picture 6">
            <a:extLst>
              <a:ext uri="{FF2B5EF4-FFF2-40B4-BE49-F238E27FC236}">
                <a16:creationId xmlns:a16="http://schemas.microsoft.com/office/drawing/2014/main" id="{00E74C84-F126-418C-AC51-AC757FB461E0}"/>
              </a:ext>
            </a:extLst>
          </p:cNvPr>
          <p:cNvPicPr>
            <a:picLocks noChangeAspect="1"/>
          </p:cNvPicPr>
          <p:nvPr/>
        </p:nvPicPr>
        <p:blipFill>
          <a:blip r:embed="rId2"/>
          <a:stretch>
            <a:fillRect/>
          </a:stretch>
        </p:blipFill>
        <p:spPr>
          <a:xfrm>
            <a:off x="5444449" y="4102075"/>
            <a:ext cx="1522256" cy="884996"/>
          </a:xfrm>
          <a:prstGeom prst="rect">
            <a:avLst/>
          </a:prstGeom>
        </p:spPr>
      </p:pic>
      <p:pic>
        <p:nvPicPr>
          <p:cNvPr id="8" name="Picture 7">
            <a:extLst>
              <a:ext uri="{FF2B5EF4-FFF2-40B4-BE49-F238E27FC236}">
                <a16:creationId xmlns:a16="http://schemas.microsoft.com/office/drawing/2014/main" id="{EDB89657-A2DB-4774-9197-44983781B183}"/>
              </a:ext>
            </a:extLst>
          </p:cNvPr>
          <p:cNvPicPr>
            <a:picLocks noChangeAspect="1"/>
          </p:cNvPicPr>
          <p:nvPr/>
        </p:nvPicPr>
        <p:blipFill>
          <a:blip r:embed="rId3"/>
          <a:stretch>
            <a:fillRect/>
          </a:stretch>
        </p:blipFill>
        <p:spPr>
          <a:xfrm flipH="1">
            <a:off x="6030330" y="3096235"/>
            <a:ext cx="350494" cy="854054"/>
          </a:xfrm>
          <a:prstGeom prst="rect">
            <a:avLst/>
          </a:prstGeom>
        </p:spPr>
      </p:pic>
      <p:pic>
        <p:nvPicPr>
          <p:cNvPr id="9" name="Picture 8">
            <a:extLst>
              <a:ext uri="{FF2B5EF4-FFF2-40B4-BE49-F238E27FC236}">
                <a16:creationId xmlns:a16="http://schemas.microsoft.com/office/drawing/2014/main" id="{15ECACEA-DE86-4C89-AC6D-C73F6507CE7D}"/>
              </a:ext>
            </a:extLst>
          </p:cNvPr>
          <p:cNvPicPr>
            <a:picLocks noChangeAspect="1"/>
          </p:cNvPicPr>
          <p:nvPr/>
        </p:nvPicPr>
        <p:blipFill>
          <a:blip r:embed="rId3"/>
          <a:stretch>
            <a:fillRect/>
          </a:stretch>
        </p:blipFill>
        <p:spPr>
          <a:xfrm rot="5400000" flipH="1">
            <a:off x="7172765" y="4117546"/>
            <a:ext cx="350494" cy="854054"/>
          </a:xfrm>
          <a:prstGeom prst="rect">
            <a:avLst/>
          </a:prstGeom>
        </p:spPr>
      </p:pic>
      <p:pic>
        <p:nvPicPr>
          <p:cNvPr id="10" name="Picture 9">
            <a:extLst>
              <a:ext uri="{FF2B5EF4-FFF2-40B4-BE49-F238E27FC236}">
                <a16:creationId xmlns:a16="http://schemas.microsoft.com/office/drawing/2014/main" id="{3FA5138B-6201-4646-9A5C-DD85460F8B68}"/>
              </a:ext>
            </a:extLst>
          </p:cNvPr>
          <p:cNvPicPr>
            <a:picLocks noChangeAspect="1"/>
          </p:cNvPicPr>
          <p:nvPr/>
        </p:nvPicPr>
        <p:blipFill>
          <a:blip r:embed="rId3"/>
          <a:stretch>
            <a:fillRect/>
          </a:stretch>
        </p:blipFill>
        <p:spPr>
          <a:xfrm rot="16200000" flipH="1">
            <a:off x="4901391" y="4117546"/>
            <a:ext cx="350494" cy="854054"/>
          </a:xfrm>
          <a:prstGeom prst="rect">
            <a:avLst/>
          </a:prstGeom>
        </p:spPr>
      </p:pic>
      <p:pic>
        <p:nvPicPr>
          <p:cNvPr id="11" name="Picture 10">
            <a:extLst>
              <a:ext uri="{FF2B5EF4-FFF2-40B4-BE49-F238E27FC236}">
                <a16:creationId xmlns:a16="http://schemas.microsoft.com/office/drawing/2014/main" id="{ACA38818-FFA1-42E7-A152-2892B2662DA6}"/>
              </a:ext>
            </a:extLst>
          </p:cNvPr>
          <p:cNvPicPr>
            <a:picLocks noChangeAspect="1"/>
          </p:cNvPicPr>
          <p:nvPr/>
        </p:nvPicPr>
        <p:blipFill>
          <a:blip r:embed="rId4"/>
          <a:stretch>
            <a:fillRect/>
          </a:stretch>
        </p:blipFill>
        <p:spPr>
          <a:xfrm>
            <a:off x="3524209" y="1724635"/>
            <a:ext cx="5362736" cy="1228562"/>
          </a:xfrm>
          <a:prstGeom prst="rect">
            <a:avLst/>
          </a:prstGeom>
        </p:spPr>
      </p:pic>
      <p:sp>
        <p:nvSpPr>
          <p:cNvPr id="12" name="TextBox 11">
            <a:extLst>
              <a:ext uri="{FF2B5EF4-FFF2-40B4-BE49-F238E27FC236}">
                <a16:creationId xmlns:a16="http://schemas.microsoft.com/office/drawing/2014/main" id="{F9E6F618-220D-4176-B552-3D0647A0E9F8}"/>
              </a:ext>
            </a:extLst>
          </p:cNvPr>
          <p:cNvSpPr txBox="1"/>
          <p:nvPr/>
        </p:nvSpPr>
        <p:spPr>
          <a:xfrm>
            <a:off x="3857745" y="1764477"/>
            <a:ext cx="4709160" cy="1306348"/>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Cloud computing is the delivery of computing services – including servers, storage, databases, networking, software, analytics, and intelligence – over the Internet.</a:t>
            </a:r>
            <a:endParaRPr kumimoji="0" lang="en-GB"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endParaRPr>
          </a:p>
          <a:p>
            <a:pPr marL="0" marR="0" lvl="0" indent="0" algn="l" defTabSz="1097280" rtl="0" eaLnBrk="1" fontAlgn="auto" latinLnBrk="0" hangingPunct="1">
              <a:lnSpc>
                <a:spcPct val="105000"/>
              </a:lnSpc>
              <a:spcBef>
                <a:spcPts val="100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13" name="Picture 12">
            <a:extLst>
              <a:ext uri="{FF2B5EF4-FFF2-40B4-BE49-F238E27FC236}">
                <a16:creationId xmlns:a16="http://schemas.microsoft.com/office/drawing/2014/main" id="{D11B1D61-867B-4F17-9310-0F15F040188E}"/>
              </a:ext>
            </a:extLst>
          </p:cNvPr>
          <p:cNvPicPr>
            <a:picLocks noChangeAspect="1"/>
          </p:cNvPicPr>
          <p:nvPr/>
        </p:nvPicPr>
        <p:blipFill>
          <a:blip r:embed="rId4"/>
          <a:stretch>
            <a:fillRect/>
          </a:stretch>
        </p:blipFill>
        <p:spPr>
          <a:xfrm>
            <a:off x="188533" y="4010635"/>
            <a:ext cx="4355011" cy="1228562"/>
          </a:xfrm>
          <a:prstGeom prst="rect">
            <a:avLst/>
          </a:prstGeom>
        </p:spPr>
      </p:pic>
      <p:pic>
        <p:nvPicPr>
          <p:cNvPr id="14" name="Picture 13">
            <a:extLst>
              <a:ext uri="{FF2B5EF4-FFF2-40B4-BE49-F238E27FC236}">
                <a16:creationId xmlns:a16="http://schemas.microsoft.com/office/drawing/2014/main" id="{7B5B583B-ED31-451E-9A15-5EC54366156F}"/>
              </a:ext>
            </a:extLst>
          </p:cNvPr>
          <p:cNvPicPr>
            <a:picLocks noChangeAspect="1"/>
          </p:cNvPicPr>
          <p:nvPr/>
        </p:nvPicPr>
        <p:blipFill>
          <a:blip r:embed="rId4"/>
          <a:stretch>
            <a:fillRect/>
          </a:stretch>
        </p:blipFill>
        <p:spPr>
          <a:xfrm>
            <a:off x="7899832" y="4010635"/>
            <a:ext cx="3911167" cy="1335352"/>
          </a:xfrm>
          <a:prstGeom prst="rect">
            <a:avLst/>
          </a:prstGeom>
        </p:spPr>
      </p:pic>
      <p:sp>
        <p:nvSpPr>
          <p:cNvPr id="15" name="TextBox 14">
            <a:extLst>
              <a:ext uri="{FF2B5EF4-FFF2-40B4-BE49-F238E27FC236}">
                <a16:creationId xmlns:a16="http://schemas.microsoft.com/office/drawing/2014/main" id="{CEB89AB1-FDC5-477A-B851-33CF43B0063B}"/>
              </a:ext>
            </a:extLst>
          </p:cNvPr>
          <p:cNvSpPr txBox="1"/>
          <p:nvPr/>
        </p:nvSpPr>
        <p:spPr>
          <a:xfrm>
            <a:off x="575033" y="4102075"/>
            <a:ext cx="3566872" cy="1054387"/>
          </a:xfrm>
          <a:prstGeom prst="rect">
            <a:avLst/>
          </a:prstGeom>
        </p:spPr>
        <p:txBody>
          <a:bodyPr wrap="square" lIns="91440" tIns="45720" rIns="91440" bIns="45720" rtlCol="0" anchor="ctr">
            <a:noAutofit/>
          </a:bodyPr>
          <a:lstStyle/>
          <a:p>
            <a:pPr marL="0" marR="0" lvl="0" indent="0" defTabSz="821531"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endParaRPr>
          </a:p>
          <a:p>
            <a:pPr marL="0" marR="0" lvl="0" indent="0" defTabSz="821531"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rPr>
              <a:t>Cloud offers faster innovation, flexible resources, and economies of scale.</a:t>
            </a:r>
          </a:p>
          <a:p>
            <a:pPr marL="0" marR="0" lvl="0" indent="0" defTabSz="821531" rtl="0" eaLnBrk="1" fontAlgn="auto" latinLnBrk="0" hangingPunct="0">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endParaRPr>
          </a:p>
        </p:txBody>
      </p:sp>
      <p:sp>
        <p:nvSpPr>
          <p:cNvPr id="16" name="TextBox 15">
            <a:extLst>
              <a:ext uri="{FF2B5EF4-FFF2-40B4-BE49-F238E27FC236}">
                <a16:creationId xmlns:a16="http://schemas.microsoft.com/office/drawing/2014/main" id="{AA999898-2865-414E-BE3B-EB90B77097AC}"/>
              </a:ext>
            </a:extLst>
          </p:cNvPr>
          <p:cNvSpPr txBox="1"/>
          <p:nvPr/>
        </p:nvSpPr>
        <p:spPr>
          <a:xfrm>
            <a:off x="7899833" y="4038364"/>
            <a:ext cx="3911166" cy="1307623"/>
          </a:xfrm>
          <a:prstGeom prst="rect">
            <a:avLst/>
          </a:prstGeom>
        </p:spPr>
        <p:txBody>
          <a:bodyPr wrap="square" lIns="91440" tIns="45720" rIns="91440" bIns="45720" rtlCol="0" anchor="ctr">
            <a:noAutofit/>
          </a:bodyPr>
          <a:lstStyle/>
          <a:p>
            <a:pPr marL="0" marR="0" lvl="0" indent="0" defTabSz="821531"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Clients can choose to pay only for Cloud services they use – this helps lower operating costs, run infrastructure more efficiently, and scale as per changing business needs. </a:t>
            </a:r>
            <a:endParaRPr kumimoji="0" lang="en-GB" sz="15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endParaRPr>
          </a:p>
        </p:txBody>
      </p:sp>
      <p:sp>
        <p:nvSpPr>
          <p:cNvPr id="17" name="TextBox 16">
            <a:extLst>
              <a:ext uri="{FF2B5EF4-FFF2-40B4-BE49-F238E27FC236}">
                <a16:creationId xmlns:a16="http://schemas.microsoft.com/office/drawing/2014/main" id="{284D31C3-EB42-4A4E-A9A6-5A072BAA127F}"/>
              </a:ext>
            </a:extLst>
          </p:cNvPr>
          <p:cNvSpPr txBox="1"/>
          <p:nvPr/>
        </p:nvSpPr>
        <p:spPr>
          <a:xfrm>
            <a:off x="5764489" y="4559275"/>
            <a:ext cx="854054" cy="3346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Cloud</a:t>
            </a:r>
          </a:p>
        </p:txBody>
      </p:sp>
    </p:spTree>
    <p:extLst>
      <p:ext uri="{BB962C8B-B14F-4D97-AF65-F5344CB8AC3E}">
        <p14:creationId xmlns:p14="http://schemas.microsoft.com/office/powerpoint/2010/main" val="262329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Cloud Model</a:t>
            </a:r>
          </a:p>
        </p:txBody>
      </p:sp>
      <p:pic>
        <p:nvPicPr>
          <p:cNvPr id="18" name="Picture 17" descr="A screenshot of a cell phone&#10;&#10;Description automatically generated">
            <a:extLst>
              <a:ext uri="{FF2B5EF4-FFF2-40B4-BE49-F238E27FC236}">
                <a16:creationId xmlns:a16="http://schemas.microsoft.com/office/drawing/2014/main" id="{CCE23E1D-C1F2-4781-A6D8-065434163F2B}"/>
              </a:ext>
            </a:extLst>
          </p:cNvPr>
          <p:cNvPicPr>
            <a:picLocks noChangeAspect="1"/>
          </p:cNvPicPr>
          <p:nvPr/>
        </p:nvPicPr>
        <p:blipFill>
          <a:blip r:embed="rId2"/>
          <a:stretch>
            <a:fillRect/>
          </a:stretch>
        </p:blipFill>
        <p:spPr>
          <a:xfrm>
            <a:off x="946189" y="1341120"/>
            <a:ext cx="10299622" cy="5153948"/>
          </a:xfrm>
          <a:prstGeom prst="rect">
            <a:avLst/>
          </a:prstGeom>
        </p:spPr>
      </p:pic>
    </p:spTree>
    <p:extLst>
      <p:ext uri="{BB962C8B-B14F-4D97-AF65-F5344CB8AC3E}">
        <p14:creationId xmlns:p14="http://schemas.microsoft.com/office/powerpoint/2010/main" val="307310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Cloud Deployment Models</a:t>
            </a:r>
          </a:p>
        </p:txBody>
      </p:sp>
      <p:pic>
        <p:nvPicPr>
          <p:cNvPr id="19" name="Picture 18">
            <a:extLst>
              <a:ext uri="{FF2B5EF4-FFF2-40B4-BE49-F238E27FC236}">
                <a16:creationId xmlns:a16="http://schemas.microsoft.com/office/drawing/2014/main" id="{DC918B2E-6EB4-4F06-A537-BDA30A9D37F1}"/>
              </a:ext>
            </a:extLst>
          </p:cNvPr>
          <p:cNvPicPr>
            <a:picLocks noChangeAspect="1"/>
          </p:cNvPicPr>
          <p:nvPr/>
        </p:nvPicPr>
        <p:blipFill>
          <a:blip r:embed="rId2"/>
          <a:stretch>
            <a:fillRect/>
          </a:stretch>
        </p:blipFill>
        <p:spPr>
          <a:xfrm>
            <a:off x="345115" y="1300425"/>
            <a:ext cx="2711939" cy="2077501"/>
          </a:xfrm>
          <a:prstGeom prst="rect">
            <a:avLst/>
          </a:prstGeom>
        </p:spPr>
      </p:pic>
      <p:pic>
        <p:nvPicPr>
          <p:cNvPr id="20" name="Picture 19">
            <a:extLst>
              <a:ext uri="{FF2B5EF4-FFF2-40B4-BE49-F238E27FC236}">
                <a16:creationId xmlns:a16="http://schemas.microsoft.com/office/drawing/2014/main" id="{FDF6BB25-CAC4-44D2-8374-2D0BF08F9107}"/>
              </a:ext>
            </a:extLst>
          </p:cNvPr>
          <p:cNvPicPr>
            <a:picLocks noChangeAspect="1"/>
          </p:cNvPicPr>
          <p:nvPr/>
        </p:nvPicPr>
        <p:blipFill>
          <a:blip r:embed="rId3"/>
          <a:stretch>
            <a:fillRect/>
          </a:stretch>
        </p:blipFill>
        <p:spPr>
          <a:xfrm>
            <a:off x="3262274" y="1208986"/>
            <a:ext cx="2719309" cy="2195375"/>
          </a:xfrm>
          <a:prstGeom prst="rect">
            <a:avLst/>
          </a:prstGeom>
        </p:spPr>
      </p:pic>
      <p:pic>
        <p:nvPicPr>
          <p:cNvPr id="21" name="Picture 20">
            <a:extLst>
              <a:ext uri="{FF2B5EF4-FFF2-40B4-BE49-F238E27FC236}">
                <a16:creationId xmlns:a16="http://schemas.microsoft.com/office/drawing/2014/main" id="{A539B675-B6A4-4E34-81D7-35EE5FD58570}"/>
              </a:ext>
            </a:extLst>
          </p:cNvPr>
          <p:cNvPicPr>
            <a:picLocks noChangeAspect="1"/>
          </p:cNvPicPr>
          <p:nvPr/>
        </p:nvPicPr>
        <p:blipFill>
          <a:blip r:embed="rId4"/>
          <a:stretch>
            <a:fillRect/>
          </a:stretch>
        </p:blipFill>
        <p:spPr>
          <a:xfrm>
            <a:off x="6186804" y="1208985"/>
            <a:ext cx="2719309" cy="2195375"/>
          </a:xfrm>
          <a:prstGeom prst="rect">
            <a:avLst/>
          </a:prstGeom>
        </p:spPr>
      </p:pic>
      <p:pic>
        <p:nvPicPr>
          <p:cNvPr id="22" name="Picture 21">
            <a:extLst>
              <a:ext uri="{FF2B5EF4-FFF2-40B4-BE49-F238E27FC236}">
                <a16:creationId xmlns:a16="http://schemas.microsoft.com/office/drawing/2014/main" id="{6E8BDE78-874E-45B4-93CA-2279EB5836B0}"/>
              </a:ext>
            </a:extLst>
          </p:cNvPr>
          <p:cNvPicPr>
            <a:picLocks noChangeAspect="1"/>
          </p:cNvPicPr>
          <p:nvPr/>
        </p:nvPicPr>
        <p:blipFill>
          <a:blip r:embed="rId5"/>
          <a:stretch>
            <a:fillRect/>
          </a:stretch>
        </p:blipFill>
        <p:spPr>
          <a:xfrm>
            <a:off x="9111334" y="1216704"/>
            <a:ext cx="2719309" cy="2195375"/>
          </a:xfrm>
          <a:prstGeom prst="rect">
            <a:avLst/>
          </a:prstGeom>
        </p:spPr>
      </p:pic>
      <p:sp>
        <p:nvSpPr>
          <p:cNvPr id="23" name="Rectangle 22">
            <a:extLst>
              <a:ext uri="{FF2B5EF4-FFF2-40B4-BE49-F238E27FC236}">
                <a16:creationId xmlns:a16="http://schemas.microsoft.com/office/drawing/2014/main" id="{FB7B7369-57D8-48D5-8ABD-C773045B20B6}"/>
              </a:ext>
            </a:extLst>
          </p:cNvPr>
          <p:cNvSpPr/>
          <p:nvPr/>
        </p:nvSpPr>
        <p:spPr>
          <a:xfrm>
            <a:off x="494296" y="2176856"/>
            <a:ext cx="2420948" cy="1089529"/>
          </a:xfrm>
          <a:prstGeom prst="rect">
            <a:avLst/>
          </a:prstGeom>
        </p:spPr>
        <p:txBody>
          <a:bodyPr wrap="square">
            <a:sp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Public Clouds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Whole computing infrastructure is located on the premises of a Cloud computing company that offers the Cloud services.</a:t>
            </a:r>
          </a:p>
        </p:txBody>
      </p:sp>
      <p:sp>
        <p:nvSpPr>
          <p:cNvPr id="24" name="Rectangle 23">
            <a:extLst>
              <a:ext uri="{FF2B5EF4-FFF2-40B4-BE49-F238E27FC236}">
                <a16:creationId xmlns:a16="http://schemas.microsoft.com/office/drawing/2014/main" id="{C2E8778E-2C3F-4555-9A6E-CC1FBEE27303}"/>
              </a:ext>
            </a:extLst>
          </p:cNvPr>
          <p:cNvSpPr/>
          <p:nvPr/>
        </p:nvSpPr>
        <p:spPr>
          <a:xfrm>
            <a:off x="3350773" y="2077665"/>
            <a:ext cx="2490550" cy="1274195"/>
          </a:xfrm>
          <a:prstGeom prst="rect">
            <a:avLst/>
          </a:prstGeom>
        </p:spPr>
        <p:txBody>
          <a:bodyPr wrap="square">
            <a:sp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Private Clouds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All computing infrastructure is hosted at the client location and is not shared. The security and control level is highest while using a private network.</a:t>
            </a:r>
          </a:p>
        </p:txBody>
      </p:sp>
      <p:sp>
        <p:nvSpPr>
          <p:cNvPr id="25" name="Rectangle 24">
            <a:extLst>
              <a:ext uri="{FF2B5EF4-FFF2-40B4-BE49-F238E27FC236}">
                <a16:creationId xmlns:a16="http://schemas.microsoft.com/office/drawing/2014/main" id="{1FCC3A7B-5EA7-4168-8326-73A23EC914BF}"/>
              </a:ext>
            </a:extLst>
          </p:cNvPr>
          <p:cNvSpPr/>
          <p:nvPr/>
        </p:nvSpPr>
        <p:spPr>
          <a:xfrm>
            <a:off x="6230974" y="2077665"/>
            <a:ext cx="2719309" cy="1274195"/>
          </a:xfrm>
          <a:prstGeom prst="rect">
            <a:avLst/>
          </a:prstGeom>
        </p:spPr>
        <p:txBody>
          <a:bodyPr wrap="square">
            <a:sp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Hybrid Clouds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Both private and public Clouds are used – depending on their purpose. Clients host their most important applications on their own servers to keep them more secure.</a:t>
            </a:r>
          </a:p>
        </p:txBody>
      </p:sp>
      <p:sp>
        <p:nvSpPr>
          <p:cNvPr id="26" name="Rectangle 25">
            <a:extLst>
              <a:ext uri="{FF2B5EF4-FFF2-40B4-BE49-F238E27FC236}">
                <a16:creationId xmlns:a16="http://schemas.microsoft.com/office/drawing/2014/main" id="{18AAFF6F-FB1A-4523-B3A2-0D89CB73CF6A}"/>
              </a:ext>
            </a:extLst>
          </p:cNvPr>
          <p:cNvSpPr/>
          <p:nvPr/>
        </p:nvSpPr>
        <p:spPr>
          <a:xfrm>
            <a:off x="9111334" y="2077665"/>
            <a:ext cx="2719309" cy="904863"/>
          </a:xfrm>
          <a:prstGeom prst="rect">
            <a:avLst/>
          </a:prstGeom>
        </p:spPr>
        <p:txBody>
          <a:bodyPr wrap="square">
            <a:sp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Community Clouds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It is shared between organizations with a common goal or that fit into a specific community,</a:t>
            </a:r>
          </a:p>
        </p:txBody>
      </p:sp>
      <p:sp>
        <p:nvSpPr>
          <p:cNvPr id="27" name="Rectangle: Rounded Corners 26">
            <a:extLst>
              <a:ext uri="{FF2B5EF4-FFF2-40B4-BE49-F238E27FC236}">
                <a16:creationId xmlns:a16="http://schemas.microsoft.com/office/drawing/2014/main" id="{F442F953-49E6-412C-9C83-55C18EA28C8C}"/>
              </a:ext>
            </a:extLst>
          </p:cNvPr>
          <p:cNvSpPr/>
          <p:nvPr/>
        </p:nvSpPr>
        <p:spPr>
          <a:xfrm>
            <a:off x="304951" y="3449265"/>
            <a:ext cx="2752104" cy="2837235"/>
          </a:xfrm>
          <a:prstGeom prst="roundRect">
            <a:avLst/>
          </a:prstGeom>
          <a:solidFill>
            <a:srgbClr val="418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8" name="Rectangle: Rounded Corners 27">
            <a:extLst>
              <a:ext uri="{FF2B5EF4-FFF2-40B4-BE49-F238E27FC236}">
                <a16:creationId xmlns:a16="http://schemas.microsoft.com/office/drawing/2014/main" id="{08634837-0B53-4637-BCC7-B427B79E3B26}"/>
              </a:ext>
            </a:extLst>
          </p:cNvPr>
          <p:cNvSpPr/>
          <p:nvPr/>
        </p:nvSpPr>
        <p:spPr>
          <a:xfrm>
            <a:off x="3239946" y="3449265"/>
            <a:ext cx="2752104" cy="2834639"/>
          </a:xfrm>
          <a:prstGeom prst="roundRect">
            <a:avLst/>
          </a:prstGeom>
          <a:solidFill>
            <a:srgbClr val="A97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9" name="TextBox 28">
            <a:extLst>
              <a:ext uri="{FF2B5EF4-FFF2-40B4-BE49-F238E27FC236}">
                <a16:creationId xmlns:a16="http://schemas.microsoft.com/office/drawing/2014/main" id="{547DE0FC-3ADB-41E0-AFAA-B0056A5AAF03}"/>
              </a:ext>
            </a:extLst>
          </p:cNvPr>
          <p:cNvSpPr txBox="1"/>
          <p:nvPr/>
        </p:nvSpPr>
        <p:spPr>
          <a:xfrm>
            <a:off x="436554" y="3449265"/>
            <a:ext cx="2551425" cy="3200399"/>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Public Clouds are owned and operated by a third-party Cloud service provider. These deliver their computing resources like servers and storage over the Internet. With a public Cloud, all hardware, software, and other supporting infrastructure is owned and managed by the Cloud provider. You access these services and manage your account using a web browser.</a:t>
            </a:r>
          </a:p>
        </p:txBody>
      </p:sp>
      <p:sp>
        <p:nvSpPr>
          <p:cNvPr id="30" name="TextBox 29">
            <a:extLst>
              <a:ext uri="{FF2B5EF4-FFF2-40B4-BE49-F238E27FC236}">
                <a16:creationId xmlns:a16="http://schemas.microsoft.com/office/drawing/2014/main" id="{F0113226-285F-4F45-94E3-AF8E4644B6EE}"/>
              </a:ext>
            </a:extLst>
          </p:cNvPr>
          <p:cNvSpPr txBox="1"/>
          <p:nvPr/>
        </p:nvSpPr>
        <p:spPr>
          <a:xfrm>
            <a:off x="3330933" y="3494986"/>
            <a:ext cx="2570129" cy="2834639"/>
          </a:xfrm>
          <a:prstGeom prst="rect">
            <a:avLst/>
          </a:prstGeom>
        </p:spPr>
        <p:txBody>
          <a:bodyPr wrap="square" lIns="91440" tIns="45720" rIns="91440" bIns="45720" rtlCol="0">
            <a:noAutofit/>
          </a:bodyPr>
          <a:lstStyle/>
          <a:p>
            <a:pPr marL="0" marR="0" lvl="0" indent="0" algn="l" defTabSz="622300" rtl="0" eaLnBrk="1" fontAlgn="auto" latinLnBrk="0" hangingPunct="1">
              <a:lnSpc>
                <a:spcPct val="100000"/>
              </a:lnSpc>
              <a:spcBef>
                <a:spcPct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 Private Cloud can be physically located on the company’s on-site datacenter. Some companies also pay third-party service providers to host their private Cloud. A Private Cloud is one in which the services and infrastructure are maintained on a private network.</a:t>
            </a:r>
          </a:p>
        </p:txBody>
      </p:sp>
      <p:sp>
        <p:nvSpPr>
          <p:cNvPr id="31" name="Rectangle: Rounded Corners 30">
            <a:extLst>
              <a:ext uri="{FF2B5EF4-FFF2-40B4-BE49-F238E27FC236}">
                <a16:creationId xmlns:a16="http://schemas.microsoft.com/office/drawing/2014/main" id="{DEB78170-BC97-4E35-B061-34B07BCCB474}"/>
              </a:ext>
            </a:extLst>
          </p:cNvPr>
          <p:cNvSpPr/>
          <p:nvPr/>
        </p:nvSpPr>
        <p:spPr>
          <a:xfrm>
            <a:off x="6186804" y="3452455"/>
            <a:ext cx="2752104" cy="2877170"/>
          </a:xfrm>
          <a:prstGeom prst="roundRect">
            <a:avLst/>
          </a:prstGeom>
          <a:solidFill>
            <a:srgbClr val="009E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32" name="TextBox 31">
            <a:extLst>
              <a:ext uri="{FF2B5EF4-FFF2-40B4-BE49-F238E27FC236}">
                <a16:creationId xmlns:a16="http://schemas.microsoft.com/office/drawing/2014/main" id="{F7731E9C-31CA-4318-AA49-8C69ADF3A687}"/>
              </a:ext>
            </a:extLst>
          </p:cNvPr>
          <p:cNvSpPr txBox="1"/>
          <p:nvPr/>
        </p:nvSpPr>
        <p:spPr>
          <a:xfrm>
            <a:off x="6277791" y="3540706"/>
            <a:ext cx="2570129" cy="3108958"/>
          </a:xfrm>
          <a:prstGeom prst="rect">
            <a:avLst/>
          </a:prstGeom>
        </p:spPr>
        <p:txBody>
          <a:bodyPr wrap="square" lIns="91440" tIns="45720" rIns="91440" bIns="45720" rtlCol="0">
            <a:noAutofit/>
          </a:bodyPr>
          <a:lstStyle/>
          <a:p>
            <a:pPr marL="0" marR="0" lvl="0" indent="0" algn="l" defTabSz="622300" rtl="0" eaLnBrk="1" fontAlgn="auto" latinLnBrk="0" hangingPunct="1">
              <a:lnSpc>
                <a:spcPct val="100000"/>
              </a:lnSpc>
              <a:spcBef>
                <a:spcPct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Hybrid Clouds combine public and Private Clouds, bound together by technology that allows data and applications to be shared between them. By allowing data and applications to move between private and public Clouds, a hybrid Cloud gives businesses greater flexibility and more deployment options, and helps optimize existing infrastructure, security, and compliance.</a:t>
            </a:r>
          </a:p>
        </p:txBody>
      </p:sp>
      <p:sp>
        <p:nvSpPr>
          <p:cNvPr id="33" name="Rectangle: Rounded Corners 32">
            <a:extLst>
              <a:ext uri="{FF2B5EF4-FFF2-40B4-BE49-F238E27FC236}">
                <a16:creationId xmlns:a16="http://schemas.microsoft.com/office/drawing/2014/main" id="{A351AF7B-29EA-4333-87CA-6A05753FC930}"/>
              </a:ext>
            </a:extLst>
          </p:cNvPr>
          <p:cNvSpPr/>
          <p:nvPr/>
        </p:nvSpPr>
        <p:spPr>
          <a:xfrm>
            <a:off x="9133662" y="3452455"/>
            <a:ext cx="2752104" cy="2877170"/>
          </a:xfrm>
          <a:prstGeom prst="roundRect">
            <a:avLst/>
          </a:prstGeom>
          <a:solidFill>
            <a:srgbClr val="EE53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34" name="TextBox 33">
            <a:extLst>
              <a:ext uri="{FF2B5EF4-FFF2-40B4-BE49-F238E27FC236}">
                <a16:creationId xmlns:a16="http://schemas.microsoft.com/office/drawing/2014/main" id="{5565C841-3897-4334-BBA8-1CBF08C3578B}"/>
              </a:ext>
            </a:extLst>
          </p:cNvPr>
          <p:cNvSpPr txBox="1"/>
          <p:nvPr/>
        </p:nvSpPr>
        <p:spPr>
          <a:xfrm>
            <a:off x="9169979" y="3540705"/>
            <a:ext cx="2752104" cy="3246120"/>
          </a:xfrm>
          <a:prstGeom prst="rect">
            <a:avLst/>
          </a:prstGeom>
        </p:spPr>
        <p:txBody>
          <a:bodyPr wrap="square" lIns="91440" tIns="45720" rIns="91440" bIns="45720" rtlCol="0">
            <a:noAutofit/>
          </a:bodyPr>
          <a:lstStyle/>
          <a:p>
            <a:pPr marL="0" marR="0" lvl="0" indent="0" algn="l" defTabSz="622300" rtl="0" eaLnBrk="1" fontAlgn="auto" latinLnBrk="0" hangingPunct="1">
              <a:lnSpc>
                <a:spcPct val="100000"/>
              </a:lnSpc>
              <a:spcBef>
                <a:spcPct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It is shared between organizations with a common goal or that fit into a specific community. A Community Cloud in computing is a collaborative effort in which infrastructure is shared between several organizations from a specific community with common concerns, for example, security, compliance, and so on, whether managed internally or by a third-party and hosted internally or externally.</a:t>
            </a:r>
          </a:p>
        </p:txBody>
      </p:sp>
    </p:spTree>
    <p:extLst>
      <p:ext uri="{BB962C8B-B14F-4D97-AF65-F5344CB8AC3E}">
        <p14:creationId xmlns:p14="http://schemas.microsoft.com/office/powerpoint/2010/main" val="4179082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Cloud Service Models</a:t>
            </a:r>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Cloud and Cloud Native</a:t>
            </a:r>
          </a:p>
        </p:txBody>
      </p:sp>
      <p:pic>
        <p:nvPicPr>
          <p:cNvPr id="6" name="Picture 2" descr="cloud service models">
            <a:extLst>
              <a:ext uri="{FF2B5EF4-FFF2-40B4-BE49-F238E27FC236}">
                <a16:creationId xmlns:a16="http://schemas.microsoft.com/office/drawing/2014/main" id="{0939169B-ACC7-4DB8-9797-737A31391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602" y="636619"/>
            <a:ext cx="8548271" cy="4648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796800"/>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14349</TotalTime>
  <Words>1928</Words>
  <Application>Microsoft Office PowerPoint</Application>
  <PresentationFormat>Widescreen</PresentationFormat>
  <Paragraphs>210</Paragraphs>
  <Slides>26</Slides>
  <Notes>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26</vt:i4>
      </vt:variant>
    </vt:vector>
  </HeadingPairs>
  <TitlesOfParts>
    <vt:vector size="40" baseType="lpstr">
      <vt:lpstr>.AppleSystemUIFont</vt:lpstr>
      <vt:lpstr>Arial</vt:lpstr>
      <vt:lpstr>Arial Regular</vt:lpstr>
      <vt:lpstr>Calibri</vt:lpstr>
      <vt:lpstr>IBM Plex Sans</vt:lpstr>
      <vt:lpstr>IBM Plex Sans Regular</vt:lpstr>
      <vt:lpstr>LucidaGrande</vt:lpstr>
      <vt:lpstr>Wingdings</vt:lpstr>
      <vt:lpstr>1_COVERS</vt:lpstr>
      <vt:lpstr>2_Dark Background</vt:lpstr>
      <vt:lpstr>4_Light Background</vt:lpstr>
      <vt:lpstr>3_Light Background</vt:lpstr>
      <vt:lpstr>4_Color Block</vt:lpstr>
      <vt:lpstr>3_Dark Background</vt:lpstr>
      <vt:lpstr>Spring Cloud: Cloud and Cloud Native  Audience: All</vt:lpstr>
      <vt:lpstr>Introduction</vt:lpstr>
      <vt:lpstr>Agenda</vt:lpstr>
      <vt:lpstr>Objectives</vt:lpstr>
      <vt:lpstr>Topics</vt:lpstr>
      <vt:lpstr>Cloud: Overview</vt:lpstr>
      <vt:lpstr>Cloud Model</vt:lpstr>
      <vt:lpstr>Cloud Deployment Models</vt:lpstr>
      <vt:lpstr>Cloud Service Models</vt:lpstr>
      <vt:lpstr>Types of Cloud</vt:lpstr>
      <vt:lpstr>Types of Cloud (continued)</vt:lpstr>
      <vt:lpstr>Types of Cloud</vt:lpstr>
      <vt:lpstr>Types of Cloud</vt:lpstr>
      <vt:lpstr>Hypervisors</vt:lpstr>
      <vt:lpstr>Hypervisor Types</vt:lpstr>
      <vt:lpstr>Hypervisor Types</vt:lpstr>
      <vt:lpstr>Cloud Native</vt:lpstr>
      <vt:lpstr>Cloud Native is not only about Cloud! </vt:lpstr>
      <vt:lpstr>Traits of a Cloud Native App</vt:lpstr>
      <vt:lpstr>A few things to take care of</vt:lpstr>
      <vt:lpstr>Cloud Native in other contexts</vt:lpstr>
      <vt:lpstr>12 Factors</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522</cp:revision>
  <dcterms:created xsi:type="dcterms:W3CDTF">2020-06-25T11:01:55Z</dcterms:created>
  <dcterms:modified xsi:type="dcterms:W3CDTF">2020-08-07T14:10:33Z</dcterms:modified>
</cp:coreProperties>
</file>